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7DC5B-6A24-4F30-AC9E-786F21D93D1D}" type="datetimeFigureOut">
              <a:rPr kumimoji="1" lang="ja-JP" altLang="en-US" smtClean="0"/>
              <a:t>2024/2/9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2C891-2992-4ED9-80D4-4728107F17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8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3565" y="138760"/>
            <a:ext cx="328104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08778" y="1343660"/>
            <a:ext cx="3884295" cy="1521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18969" y="6437172"/>
            <a:ext cx="4543425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solidFill>
                  <a:srgbClr val="B7CCE3"/>
                </a:solidFill>
                <a:latin typeface="Arial"/>
                <a:cs typeface="Arial"/>
              </a:rPr>
              <a:t>2015-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2023</a:t>
            </a:r>
            <a:r>
              <a:rPr sz="1100" spc="-4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Japan</a:t>
            </a:r>
            <a:r>
              <a:rPr sz="1100" spc="-30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Breath</a:t>
            </a:r>
            <a:r>
              <a:rPr sz="1100" spc="-5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Alcohol</a:t>
            </a:r>
            <a:r>
              <a:rPr sz="1100" spc="-1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Testing</a:t>
            </a:r>
            <a:r>
              <a:rPr sz="1100" spc="-50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Consortium</a:t>
            </a:r>
            <a:r>
              <a:rPr sz="1100" spc="-40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All</a:t>
            </a:r>
            <a:r>
              <a:rPr sz="1100" spc="-1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B7CCE3"/>
                </a:solidFill>
                <a:latin typeface="Arial"/>
                <a:cs typeface="Arial"/>
              </a:rPr>
              <a:t>Right</a:t>
            </a:r>
            <a:r>
              <a:rPr sz="1100" spc="-25" dirty="0">
                <a:solidFill>
                  <a:srgbClr val="B7CCE3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B7CCE3"/>
                </a:solidFill>
                <a:latin typeface="Arial"/>
                <a:cs typeface="Arial"/>
              </a:rPr>
              <a:t>Reserved.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31507" y="188976"/>
            <a:ext cx="1674876" cy="37490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79831" y="194013"/>
            <a:ext cx="8779510" cy="743585"/>
            <a:chOff x="179831" y="194013"/>
            <a:chExt cx="8779510" cy="743585"/>
          </a:xfrm>
        </p:grpSpPr>
        <p:sp>
          <p:nvSpPr>
            <p:cNvPr id="6" name="object 6"/>
            <p:cNvSpPr/>
            <p:nvPr/>
          </p:nvSpPr>
          <p:spPr>
            <a:xfrm>
              <a:off x="179831" y="908303"/>
              <a:ext cx="8766175" cy="0"/>
            </a:xfrm>
            <a:custGeom>
              <a:avLst/>
              <a:gdLst/>
              <a:ahLst/>
              <a:cxnLst/>
              <a:rect l="l" t="t" r="r" b="b"/>
              <a:pathLst>
                <a:path w="8766175">
                  <a:moveTo>
                    <a:pt x="0" y="0"/>
                  </a:moveTo>
                  <a:lnTo>
                    <a:pt x="8766048" y="0"/>
                  </a:lnTo>
                </a:path>
              </a:pathLst>
            </a:custGeom>
            <a:ln w="57912">
              <a:solidFill>
                <a:srgbClr val="92B3D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9831" y="836675"/>
              <a:ext cx="8766175" cy="0"/>
            </a:xfrm>
            <a:custGeom>
              <a:avLst/>
              <a:gdLst/>
              <a:ahLst/>
              <a:cxnLst/>
              <a:rect l="l" t="t" r="r" b="b"/>
              <a:pathLst>
                <a:path w="8766175">
                  <a:moveTo>
                    <a:pt x="0" y="0"/>
                  </a:moveTo>
                  <a:lnTo>
                    <a:pt x="8766048" y="0"/>
                  </a:lnTo>
                </a:path>
              </a:pathLst>
            </a:custGeom>
            <a:ln w="57912">
              <a:solidFill>
                <a:srgbClr val="B7CCE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464768" y="194013"/>
              <a:ext cx="494355" cy="53903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79831" y="765047"/>
              <a:ext cx="8766175" cy="0"/>
            </a:xfrm>
            <a:custGeom>
              <a:avLst/>
              <a:gdLst/>
              <a:ahLst/>
              <a:cxnLst/>
              <a:rect l="l" t="t" r="r" b="b"/>
              <a:pathLst>
                <a:path w="8766175">
                  <a:moveTo>
                    <a:pt x="0" y="0"/>
                  </a:moveTo>
                  <a:lnTo>
                    <a:pt x="8766048" y="0"/>
                  </a:lnTo>
                </a:path>
              </a:pathLst>
            </a:custGeom>
            <a:ln w="57912">
              <a:solidFill>
                <a:srgbClr val="DAE4F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/>
          <p:nvPr/>
        </p:nvSpPr>
        <p:spPr>
          <a:xfrm>
            <a:off x="179831" y="6237732"/>
            <a:ext cx="8766175" cy="0"/>
          </a:xfrm>
          <a:custGeom>
            <a:avLst/>
            <a:gdLst/>
            <a:ahLst/>
            <a:cxnLst/>
            <a:rect l="l" t="t" r="r" b="b"/>
            <a:pathLst>
              <a:path w="8766175">
                <a:moveTo>
                  <a:pt x="0" y="0"/>
                </a:moveTo>
                <a:lnTo>
                  <a:pt x="8766048" y="0"/>
                </a:lnTo>
              </a:path>
            </a:pathLst>
          </a:custGeom>
          <a:ln w="57912">
            <a:solidFill>
              <a:srgbClr val="92B3D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283565" y="138760"/>
            <a:ext cx="31165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 err="1"/>
              <a:t>展示会</a:t>
            </a:r>
            <a:r>
              <a:rPr spc="-15" dirty="0"/>
              <a:t>/教育班</a:t>
            </a:r>
          </a:p>
        </p:txBody>
      </p:sp>
      <p:grpSp>
        <p:nvGrpSpPr>
          <p:cNvPr id="12" name="object 12"/>
          <p:cNvGrpSpPr/>
          <p:nvPr/>
        </p:nvGrpSpPr>
        <p:grpSpPr>
          <a:xfrm>
            <a:off x="170687" y="6362700"/>
            <a:ext cx="1598930" cy="300355"/>
            <a:chOff x="170687" y="6362700"/>
            <a:chExt cx="1598930" cy="300355"/>
          </a:xfrm>
        </p:grpSpPr>
        <p:sp>
          <p:nvSpPr>
            <p:cNvPr id="13" name="object 13"/>
            <p:cNvSpPr/>
            <p:nvPr/>
          </p:nvSpPr>
          <p:spPr>
            <a:xfrm>
              <a:off x="189737" y="6381750"/>
              <a:ext cx="1560830" cy="262255"/>
            </a:xfrm>
            <a:custGeom>
              <a:avLst/>
              <a:gdLst/>
              <a:ahLst/>
              <a:cxnLst/>
              <a:rect l="l" t="t" r="r" b="b"/>
              <a:pathLst>
                <a:path w="1560830" h="262254">
                  <a:moveTo>
                    <a:pt x="1560576" y="0"/>
                  </a:moveTo>
                  <a:lnTo>
                    <a:pt x="0" y="0"/>
                  </a:lnTo>
                  <a:lnTo>
                    <a:pt x="0" y="262128"/>
                  </a:lnTo>
                  <a:lnTo>
                    <a:pt x="1560576" y="262128"/>
                  </a:lnTo>
                  <a:lnTo>
                    <a:pt x="1560576" y="0"/>
                  </a:lnTo>
                  <a:close/>
                </a:path>
              </a:pathLst>
            </a:custGeom>
            <a:solidFill>
              <a:srgbClr val="006FC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89737" y="6381750"/>
              <a:ext cx="1560830" cy="262255"/>
            </a:xfrm>
            <a:custGeom>
              <a:avLst/>
              <a:gdLst/>
              <a:ahLst/>
              <a:cxnLst/>
              <a:rect l="l" t="t" r="r" b="b"/>
              <a:pathLst>
                <a:path w="1560830" h="262254">
                  <a:moveTo>
                    <a:pt x="0" y="262128"/>
                  </a:moveTo>
                  <a:lnTo>
                    <a:pt x="1560576" y="262128"/>
                  </a:lnTo>
                  <a:lnTo>
                    <a:pt x="1560576" y="0"/>
                  </a:lnTo>
                  <a:lnTo>
                    <a:pt x="0" y="0"/>
                  </a:lnTo>
                  <a:lnTo>
                    <a:pt x="0" y="262128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189737" y="6381750"/>
            <a:ext cx="1560830" cy="262255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335"/>
              </a:spcBef>
            </a:pP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Members</a:t>
            </a:r>
            <a:r>
              <a:rPr sz="11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Arial"/>
                <a:cs typeface="Arial"/>
              </a:rPr>
              <a:t>Only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BCEDFBB-510F-4468-BB36-A3B3FF340919}"/>
              </a:ext>
            </a:extLst>
          </p:cNvPr>
          <p:cNvSpPr/>
          <p:nvPr/>
        </p:nvSpPr>
        <p:spPr>
          <a:xfrm>
            <a:off x="320340" y="1027237"/>
            <a:ext cx="85188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■展示会出展予定</a:t>
            </a:r>
            <a:endParaRPr lang="en-US" altLang="ja-JP" dirty="0"/>
          </a:p>
          <a:p>
            <a:r>
              <a:rPr lang="ja-JP" altLang="en-US" dirty="0"/>
              <a:t>運輸安全・物流</a:t>
            </a:r>
            <a:r>
              <a:rPr lang="en-US" altLang="ja-JP" dirty="0"/>
              <a:t>DX</a:t>
            </a:r>
            <a:r>
              <a:rPr lang="ja-JP" altLang="en-US" dirty="0"/>
              <a:t> </a:t>
            </a:r>
            <a:r>
              <a:rPr lang="en-US" altLang="ja-JP" dirty="0"/>
              <a:t>EXPO</a:t>
            </a:r>
            <a:r>
              <a:rPr lang="ja-JP" altLang="en-US" dirty="0"/>
              <a:t> </a:t>
            </a:r>
            <a:r>
              <a:rPr lang="en-US" altLang="ja-JP" dirty="0"/>
              <a:t>2024</a:t>
            </a:r>
          </a:p>
          <a:p>
            <a:r>
              <a:rPr lang="ja-JP" altLang="en-US" dirty="0"/>
              <a:t>開 催 会 期： </a:t>
            </a:r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5</a:t>
            </a:r>
            <a:r>
              <a:rPr lang="ja-JP" altLang="en-US" dirty="0"/>
              <a:t>月</a:t>
            </a:r>
            <a:r>
              <a:rPr lang="en-US" altLang="ja-JP" dirty="0"/>
              <a:t>29</a:t>
            </a:r>
            <a:r>
              <a:rPr lang="ja-JP" altLang="en-US" dirty="0"/>
              <a:t>日 </a:t>
            </a:r>
            <a:r>
              <a:rPr lang="en-US" altLang="ja-JP" dirty="0"/>
              <a:t>(</a:t>
            </a:r>
            <a:r>
              <a:rPr lang="ja-JP" altLang="en-US" dirty="0"/>
              <a:t>水</a:t>
            </a:r>
            <a:r>
              <a:rPr lang="en-US" altLang="ja-JP" dirty="0"/>
              <a:t>) </a:t>
            </a:r>
            <a:r>
              <a:rPr lang="ja-JP" altLang="en-US" dirty="0"/>
              <a:t>～ </a:t>
            </a:r>
            <a:r>
              <a:rPr lang="en-US" altLang="ja-JP" dirty="0"/>
              <a:t>31</a:t>
            </a:r>
            <a:r>
              <a:rPr lang="ja-JP" altLang="en-US" dirty="0"/>
              <a:t>日 </a:t>
            </a:r>
            <a:r>
              <a:rPr lang="en-US" altLang="ja-JP" dirty="0"/>
              <a:t>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会場： 東京ビッグサイト 西</a:t>
            </a:r>
            <a:r>
              <a:rPr lang="en-US" altLang="ja-JP" dirty="0"/>
              <a:t>3</a:t>
            </a:r>
            <a:r>
              <a:rPr lang="ja-JP" altLang="en-US" dirty="0"/>
              <a:t>・</a:t>
            </a:r>
            <a:r>
              <a:rPr lang="en-US" altLang="ja-JP" dirty="0"/>
              <a:t>4 </a:t>
            </a:r>
            <a:r>
              <a:rPr lang="ja-JP" altLang="en-US" dirty="0"/>
              <a:t>ホール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参加内容：後援、ブース出展、セミナー講演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ブース立ち合い及びセミナー講師につきましては、改めまして展示会</a:t>
            </a:r>
            <a:r>
              <a:rPr lang="en-US" altLang="ja-JP" dirty="0"/>
              <a:t>/</a:t>
            </a:r>
            <a:r>
              <a:rPr lang="ja-JP" altLang="en-US" dirty="0"/>
              <a:t>教育班の皆様に依頼させていただきますので、ご協力のほどよろしくお願い致します。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0F127A20-112C-4627-8376-DA352D2065EE}"/>
              </a:ext>
            </a:extLst>
          </p:cNvPr>
          <p:cNvSpPr/>
          <p:nvPr/>
        </p:nvSpPr>
        <p:spPr>
          <a:xfrm>
            <a:off x="320340" y="3981108"/>
            <a:ext cx="85188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■展示会参加予定</a:t>
            </a:r>
            <a:endParaRPr lang="en-US" altLang="ja-JP" dirty="0"/>
          </a:p>
          <a:p>
            <a:r>
              <a:rPr lang="ja-JP" altLang="en-US" dirty="0"/>
              <a:t>第五回 関西物流展</a:t>
            </a:r>
            <a:endParaRPr lang="en-US" altLang="ja-JP" dirty="0"/>
          </a:p>
          <a:p>
            <a:r>
              <a:rPr lang="ja-JP" altLang="en-US" dirty="0"/>
              <a:t>開 催 会 期： </a:t>
            </a:r>
            <a:r>
              <a:rPr lang="en-US" altLang="ja-JP" dirty="0"/>
              <a:t>2024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</a:t>
            </a:r>
            <a:r>
              <a:rPr lang="en-US" altLang="ja-JP" dirty="0"/>
              <a:t>10</a:t>
            </a:r>
            <a:r>
              <a:rPr lang="ja-JP" altLang="en-US" dirty="0"/>
              <a:t>日 </a:t>
            </a:r>
            <a:r>
              <a:rPr lang="en-US" altLang="ja-JP" dirty="0"/>
              <a:t>(</a:t>
            </a:r>
            <a:r>
              <a:rPr lang="ja-JP" altLang="en-US" dirty="0"/>
              <a:t>水</a:t>
            </a:r>
            <a:r>
              <a:rPr lang="en-US" altLang="ja-JP" dirty="0"/>
              <a:t>) </a:t>
            </a:r>
            <a:r>
              <a:rPr lang="ja-JP" altLang="en-US" dirty="0"/>
              <a:t>～ </a:t>
            </a:r>
            <a:r>
              <a:rPr lang="en-US" altLang="ja-JP" dirty="0"/>
              <a:t>12</a:t>
            </a:r>
            <a:r>
              <a:rPr lang="ja-JP" altLang="en-US" dirty="0"/>
              <a:t>日 </a:t>
            </a:r>
            <a:r>
              <a:rPr lang="en-US" altLang="ja-JP" dirty="0"/>
              <a:t>(</a:t>
            </a:r>
            <a:r>
              <a:rPr lang="ja-JP" altLang="en-US" dirty="0"/>
              <a:t>金</a:t>
            </a:r>
            <a:r>
              <a:rPr lang="en-US" altLang="ja-JP" dirty="0"/>
              <a:t>)</a:t>
            </a:r>
          </a:p>
          <a:p>
            <a:r>
              <a:rPr lang="ja-JP" altLang="en-US" dirty="0"/>
              <a:t>会場： インテックス大阪</a:t>
            </a:r>
            <a:endParaRPr lang="en-US" altLang="ja-JP" dirty="0"/>
          </a:p>
          <a:p>
            <a:r>
              <a:rPr lang="ja-JP" altLang="en-US" dirty="0"/>
              <a:t>参加内容：後援、オープニングセレモニー参加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132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</vt:lpstr>
      <vt:lpstr>游ゴシック</vt:lpstr>
      <vt:lpstr>Arial</vt:lpstr>
      <vt:lpstr>Office Theme</vt:lpstr>
      <vt:lpstr>展示会/教育班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1001</dc:creator>
  <cp:lastModifiedBy>92 内丸 雅之</cp:lastModifiedBy>
  <cp:revision>12</cp:revision>
  <dcterms:created xsi:type="dcterms:W3CDTF">2023-04-13T09:55:27Z</dcterms:created>
  <dcterms:modified xsi:type="dcterms:W3CDTF">2024-02-09T10:26:47Z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2023-03-01T00:00:00Z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2023-04-13T00:00:00Z</vt:filetime>
  </property>
  <property fmtid="{D5CDD505-2E9C-101B-9397-08002B2CF9AE}" pid="5" name="Producer">
    <vt:lpwstr>Microsoft® PowerPoint® 2019</vt:lpwstr>
  </property>
</Properties>
</file>