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6" r:id="rId2"/>
  </p:sldMasterIdLst>
  <p:notesMasterIdLst>
    <p:notesMasterId r:id="rId9"/>
  </p:notesMasterIdLst>
  <p:sldIdLst>
    <p:sldId id="724" r:id="rId3"/>
    <p:sldId id="741" r:id="rId4"/>
    <p:sldId id="746" r:id="rId5"/>
    <p:sldId id="743" r:id="rId6"/>
    <p:sldId id="747" r:id="rId7"/>
    <p:sldId id="67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85" d="100"/>
          <a:sy n="85" d="100"/>
        </p:scale>
        <p:origin x="48" y="17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3F95BF-E272-4942-BC89-579033CA7DD5}" type="datetimeFigureOut">
              <a:rPr kumimoji="1" lang="ja-JP" altLang="en-US" smtClean="0"/>
              <a:t>2025/2/21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C96B32-9DEA-4FB7-8CD7-45563E121EB1}" type="slidenum">
              <a:rPr kumimoji="1" lang="ja-JP" altLang="en-US" smtClean="0"/>
              <a:t>‹#›</a:t>
            </a:fld>
            <a:endParaRPr kumimoji="1" lang="ja-JP" altLang="en-US"/>
          </a:p>
        </p:txBody>
      </p:sp>
    </p:spTree>
    <p:extLst>
      <p:ext uri="{BB962C8B-B14F-4D97-AF65-F5344CB8AC3E}">
        <p14:creationId xmlns:p14="http://schemas.microsoft.com/office/powerpoint/2010/main" val="29966671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556279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385475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755179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678426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CFE44B-E047-CA64-BD33-61B449D7D6B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C3C261A-E01C-2D61-F532-E69EE7BE7B8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B185FA25-A7F3-2A73-DEE0-A110F0D7B86A}"/>
              </a:ext>
            </a:extLst>
          </p:cNvPr>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2386163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23942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8"/>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C9998A2-284C-4E94-89A8-795AC29F5D45}" type="datetimeFigureOut">
              <a:rPr kumimoji="1" lang="ja-JP" altLang="en-US" smtClean="0"/>
              <a:t>2025/2/21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0ABC025-7A5F-49F7-825C-D41048A99F98}" type="slidenum">
              <a:rPr kumimoji="1" lang="ja-JP" altLang="en-US" smtClean="0"/>
              <a:t>‹#›</a:t>
            </a:fld>
            <a:endParaRPr kumimoji="1" lang="ja-JP" altLang="en-US"/>
          </a:p>
        </p:txBody>
      </p:sp>
    </p:spTree>
    <p:extLst>
      <p:ext uri="{BB962C8B-B14F-4D97-AF65-F5344CB8AC3E}">
        <p14:creationId xmlns:p14="http://schemas.microsoft.com/office/powerpoint/2010/main" val="2471601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9998A2-284C-4E94-89A8-795AC29F5D45}" type="datetimeFigureOut">
              <a:rPr kumimoji="1" lang="ja-JP" altLang="en-US" smtClean="0"/>
              <a:t>2025/2/21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0ABC025-7A5F-49F7-825C-D41048A99F98}" type="slidenum">
              <a:rPr kumimoji="1" lang="ja-JP" altLang="en-US" smtClean="0"/>
              <a:t>‹#›</a:t>
            </a:fld>
            <a:endParaRPr kumimoji="1" lang="ja-JP" altLang="en-US"/>
          </a:p>
        </p:txBody>
      </p:sp>
    </p:spTree>
    <p:extLst>
      <p:ext uri="{BB962C8B-B14F-4D97-AF65-F5344CB8AC3E}">
        <p14:creationId xmlns:p14="http://schemas.microsoft.com/office/powerpoint/2010/main" val="1164926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1"/>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41"/>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9998A2-284C-4E94-89A8-795AC29F5D45}" type="datetimeFigureOut">
              <a:rPr kumimoji="1" lang="ja-JP" altLang="en-US" smtClean="0"/>
              <a:t>2025/2/21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0ABC025-7A5F-49F7-825C-D41048A99F98}" type="slidenum">
              <a:rPr kumimoji="1" lang="ja-JP" altLang="en-US" smtClean="0"/>
              <a:t>‹#›</a:t>
            </a:fld>
            <a:endParaRPr kumimoji="1" lang="ja-JP" altLang="en-US"/>
          </a:p>
        </p:txBody>
      </p:sp>
    </p:spTree>
    <p:extLst>
      <p:ext uri="{BB962C8B-B14F-4D97-AF65-F5344CB8AC3E}">
        <p14:creationId xmlns:p14="http://schemas.microsoft.com/office/powerpoint/2010/main" val="1650385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タイトルとコンテンツ" type="obj">
  <p:cSld name="タイトルとコンテンツ">
    <p:spTree>
      <p:nvGrpSpPr>
        <p:cNvPr id="1" name="Shape 15"/>
        <p:cNvGrpSpPr/>
        <p:nvPr/>
      </p:nvGrpSpPr>
      <p:grpSpPr>
        <a:xfrm>
          <a:off x="0" y="0"/>
          <a:ext cx="0" cy="0"/>
          <a:chOff x="0" y="0"/>
          <a:chExt cx="0" cy="0"/>
        </a:xfrm>
      </p:grpSpPr>
      <p:sp>
        <p:nvSpPr>
          <p:cNvPr id="16" name="Google Shape;16;p59"/>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59"/>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59"/>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59"/>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0" name="Google Shape;20;p59"/>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altLang="ja-JP" smtClean="0"/>
              <a:pPr/>
              <a:t>‹#›</a:t>
            </a:fld>
            <a:endParaRPr lang="ja-JP" altLang="en-US"/>
          </a:p>
        </p:txBody>
      </p:sp>
      <p:sp>
        <p:nvSpPr>
          <p:cNvPr id="7" name="Google Shape;118;ge1c3d71793_0_35">
            <a:extLst>
              <a:ext uri="{FF2B5EF4-FFF2-40B4-BE49-F238E27FC236}">
                <a16:creationId xmlns:a16="http://schemas.microsoft.com/office/drawing/2014/main" id="{21A138A9-8A78-4915-9C04-388E41DE155E}"/>
              </a:ext>
            </a:extLst>
          </p:cNvPr>
          <p:cNvSpPr txBox="1"/>
          <p:nvPr userDrawn="1"/>
        </p:nvSpPr>
        <p:spPr>
          <a:xfrm>
            <a:off x="4148369" y="6398225"/>
            <a:ext cx="6453200" cy="261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en-US" altLang="ja-JP" sz="1100" b="0" i="0" u="none" strike="noStrike" cap="none" dirty="0">
                <a:solidFill>
                  <a:srgbClr val="B7CCE4"/>
                </a:solidFill>
                <a:latin typeface="Arial"/>
                <a:ea typeface="Arial"/>
                <a:cs typeface="Arial"/>
                <a:sym typeface="Arial"/>
              </a:rPr>
              <a:t>2015-2024</a:t>
            </a:r>
            <a:r>
              <a:rPr lang="ja-JP" altLang="en-US" sz="1100" b="0" i="0" u="none" strike="noStrike" cap="none" dirty="0">
                <a:solidFill>
                  <a:srgbClr val="B7CCE4"/>
                </a:solidFill>
                <a:latin typeface="Arial"/>
                <a:ea typeface="Arial"/>
                <a:cs typeface="Arial"/>
                <a:sym typeface="Arial"/>
              </a:rPr>
              <a:t> </a:t>
            </a:r>
            <a:r>
              <a:rPr lang="en-US" altLang="ja-JP" sz="1100" b="0" i="0" u="none" strike="noStrike" cap="none" dirty="0">
                <a:solidFill>
                  <a:srgbClr val="B7CCE4"/>
                </a:solidFill>
                <a:latin typeface="Arial"/>
                <a:ea typeface="Arial"/>
                <a:cs typeface="Arial"/>
                <a:sym typeface="Arial"/>
              </a:rPr>
              <a:t>Japan Breath Alcohol Testing Consortium All Right Reserved.</a:t>
            </a:r>
            <a:endParaRPr sz="1100" b="0" i="0" u="none" strike="noStrike" cap="none" dirty="0">
              <a:solidFill>
                <a:srgbClr val="B7CCE4"/>
              </a:solidFill>
              <a:latin typeface="Arial"/>
              <a:ea typeface="Arial"/>
              <a:cs typeface="Arial"/>
              <a:sym typeface="Arial"/>
            </a:endParaRPr>
          </a:p>
        </p:txBody>
      </p:sp>
    </p:spTree>
    <p:extLst>
      <p:ext uri="{BB962C8B-B14F-4D97-AF65-F5344CB8AC3E}">
        <p14:creationId xmlns:p14="http://schemas.microsoft.com/office/powerpoint/2010/main" val="150765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セクション見出し" type="secHead">
  <p:cSld name="セクション見出し">
    <p:spTree>
      <p:nvGrpSpPr>
        <p:cNvPr id="1" name="Shape 27"/>
        <p:cNvGrpSpPr/>
        <p:nvPr/>
      </p:nvGrpSpPr>
      <p:grpSpPr>
        <a:xfrm>
          <a:off x="0" y="0"/>
          <a:ext cx="0" cy="0"/>
          <a:chOff x="0" y="0"/>
          <a:chExt cx="0" cy="0"/>
        </a:xfrm>
      </p:grpSpPr>
      <p:sp>
        <p:nvSpPr>
          <p:cNvPr id="28" name="Google Shape;28;p61"/>
          <p:cNvSpPr txBox="1">
            <a:spLocks noGrp="1"/>
          </p:cNvSpPr>
          <p:nvPr>
            <p:ph type="title"/>
          </p:nvPr>
        </p:nvSpPr>
        <p:spPr>
          <a:xfrm>
            <a:off x="963084" y="4406901"/>
            <a:ext cx="103632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61"/>
          <p:cNvSpPr txBox="1">
            <a:spLocks noGrp="1"/>
          </p:cNvSpPr>
          <p:nvPr>
            <p:ph type="body" idx="1"/>
          </p:nvPr>
        </p:nvSpPr>
        <p:spPr>
          <a:xfrm>
            <a:off x="963084" y="2906713"/>
            <a:ext cx="103632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61"/>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61"/>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61"/>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6846188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2 つのコンテンツ" type="twoObj">
  <p:cSld name="2 つのコンテンツ">
    <p:spTree>
      <p:nvGrpSpPr>
        <p:cNvPr id="1" name="Shape 33"/>
        <p:cNvGrpSpPr/>
        <p:nvPr/>
      </p:nvGrpSpPr>
      <p:grpSpPr>
        <a:xfrm>
          <a:off x="0" y="0"/>
          <a:ext cx="0" cy="0"/>
          <a:chOff x="0" y="0"/>
          <a:chExt cx="0" cy="0"/>
        </a:xfrm>
      </p:grpSpPr>
      <p:sp>
        <p:nvSpPr>
          <p:cNvPr id="34" name="Google Shape;34;p62"/>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2"/>
          <p:cNvSpPr txBox="1">
            <a:spLocks noGrp="1"/>
          </p:cNvSpPr>
          <p:nvPr>
            <p:ph type="body" idx="1"/>
          </p:nvPr>
        </p:nvSpPr>
        <p:spPr>
          <a:xfrm>
            <a:off x="609600" y="1600201"/>
            <a:ext cx="53848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62"/>
          <p:cNvSpPr txBox="1">
            <a:spLocks noGrp="1"/>
          </p:cNvSpPr>
          <p:nvPr>
            <p:ph type="body" idx="2"/>
          </p:nvPr>
        </p:nvSpPr>
        <p:spPr>
          <a:xfrm>
            <a:off x="6197600" y="1600201"/>
            <a:ext cx="53848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62"/>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2"/>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2"/>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41632714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比較" type="twoTxTwoObj">
  <p:cSld name="比較">
    <p:spTree>
      <p:nvGrpSpPr>
        <p:cNvPr id="1" name="Shape 40"/>
        <p:cNvGrpSpPr/>
        <p:nvPr/>
      </p:nvGrpSpPr>
      <p:grpSpPr>
        <a:xfrm>
          <a:off x="0" y="0"/>
          <a:ext cx="0" cy="0"/>
          <a:chOff x="0" y="0"/>
          <a:chExt cx="0" cy="0"/>
        </a:xfrm>
      </p:grpSpPr>
      <p:sp>
        <p:nvSpPr>
          <p:cNvPr id="41" name="Google Shape;41;p63"/>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3"/>
          <p:cNvSpPr txBox="1">
            <a:spLocks noGrp="1"/>
          </p:cNvSpPr>
          <p:nvPr>
            <p:ph type="body" idx="1"/>
          </p:nvPr>
        </p:nvSpPr>
        <p:spPr>
          <a:xfrm>
            <a:off x="609600" y="1535113"/>
            <a:ext cx="5386917"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3"/>
          <p:cNvSpPr txBox="1">
            <a:spLocks noGrp="1"/>
          </p:cNvSpPr>
          <p:nvPr>
            <p:ph type="body" idx="2"/>
          </p:nvPr>
        </p:nvSpPr>
        <p:spPr>
          <a:xfrm>
            <a:off x="609600" y="2174875"/>
            <a:ext cx="5386917"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3"/>
          <p:cNvSpPr txBox="1">
            <a:spLocks noGrp="1"/>
          </p:cNvSpPr>
          <p:nvPr>
            <p:ph type="body" idx="3"/>
          </p:nvPr>
        </p:nvSpPr>
        <p:spPr>
          <a:xfrm>
            <a:off x="6193368" y="1535113"/>
            <a:ext cx="5389033"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3"/>
          <p:cNvSpPr txBox="1">
            <a:spLocks noGrp="1"/>
          </p:cNvSpPr>
          <p:nvPr>
            <p:ph type="body" idx="4"/>
          </p:nvPr>
        </p:nvSpPr>
        <p:spPr>
          <a:xfrm>
            <a:off x="6193368" y="2174875"/>
            <a:ext cx="5389033"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3"/>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3"/>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3"/>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40035193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タイトルのみ" type="titleOnly">
  <p:cSld name="タイトルのみ">
    <p:spTree>
      <p:nvGrpSpPr>
        <p:cNvPr id="1" name="Shape 49"/>
        <p:cNvGrpSpPr/>
        <p:nvPr/>
      </p:nvGrpSpPr>
      <p:grpSpPr>
        <a:xfrm>
          <a:off x="0" y="0"/>
          <a:ext cx="0" cy="0"/>
          <a:chOff x="0" y="0"/>
          <a:chExt cx="0" cy="0"/>
        </a:xfrm>
      </p:grpSpPr>
      <p:sp>
        <p:nvSpPr>
          <p:cNvPr id="50" name="Google Shape;50;p64"/>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64"/>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64"/>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64"/>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39108114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白紙" type="blank">
  <p:cSld name="白紙">
    <p:spTree>
      <p:nvGrpSpPr>
        <p:cNvPr id="1" name="Shape 54"/>
        <p:cNvGrpSpPr/>
        <p:nvPr/>
      </p:nvGrpSpPr>
      <p:grpSpPr>
        <a:xfrm>
          <a:off x="0" y="0"/>
          <a:ext cx="0" cy="0"/>
          <a:chOff x="0" y="0"/>
          <a:chExt cx="0" cy="0"/>
        </a:xfrm>
      </p:grpSpPr>
      <p:sp>
        <p:nvSpPr>
          <p:cNvPr id="55" name="Google Shape;55;p65"/>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65"/>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65"/>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23656653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タイトル付きの&#10;コンテンツ">
    <p:spTree>
      <p:nvGrpSpPr>
        <p:cNvPr id="1" name="Shape 58"/>
        <p:cNvGrpSpPr/>
        <p:nvPr/>
      </p:nvGrpSpPr>
      <p:grpSpPr>
        <a:xfrm>
          <a:off x="0" y="0"/>
          <a:ext cx="0" cy="0"/>
          <a:chOff x="0" y="0"/>
          <a:chExt cx="0" cy="0"/>
        </a:xfrm>
      </p:grpSpPr>
      <p:sp>
        <p:nvSpPr>
          <p:cNvPr id="59" name="Google Shape;59;p66"/>
          <p:cNvSpPr txBox="1">
            <a:spLocks noGrp="1"/>
          </p:cNvSpPr>
          <p:nvPr>
            <p:ph type="title"/>
          </p:nvPr>
        </p:nvSpPr>
        <p:spPr>
          <a:xfrm>
            <a:off x="609601" y="273050"/>
            <a:ext cx="4011084"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66"/>
          <p:cNvSpPr txBox="1">
            <a:spLocks noGrp="1"/>
          </p:cNvSpPr>
          <p:nvPr>
            <p:ph type="body" idx="1"/>
          </p:nvPr>
        </p:nvSpPr>
        <p:spPr>
          <a:xfrm>
            <a:off x="4766733" y="273051"/>
            <a:ext cx="6815667"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66"/>
          <p:cNvSpPr txBox="1">
            <a:spLocks noGrp="1"/>
          </p:cNvSpPr>
          <p:nvPr>
            <p:ph type="body" idx="2"/>
          </p:nvPr>
        </p:nvSpPr>
        <p:spPr>
          <a:xfrm>
            <a:off x="609601" y="1435101"/>
            <a:ext cx="4011084"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66"/>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66"/>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66"/>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12410740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タイトル付きの図" type="picTx">
  <p:cSld name="タイトル付きの図">
    <p:spTree>
      <p:nvGrpSpPr>
        <p:cNvPr id="1" name="Shape 65"/>
        <p:cNvGrpSpPr/>
        <p:nvPr/>
      </p:nvGrpSpPr>
      <p:grpSpPr>
        <a:xfrm>
          <a:off x="0" y="0"/>
          <a:ext cx="0" cy="0"/>
          <a:chOff x="0" y="0"/>
          <a:chExt cx="0" cy="0"/>
        </a:xfrm>
      </p:grpSpPr>
      <p:sp>
        <p:nvSpPr>
          <p:cNvPr id="66" name="Google Shape;66;p67"/>
          <p:cNvSpPr txBox="1">
            <a:spLocks noGrp="1"/>
          </p:cNvSpPr>
          <p:nvPr>
            <p:ph type="title"/>
          </p:nvPr>
        </p:nvSpPr>
        <p:spPr>
          <a:xfrm>
            <a:off x="2389717" y="4800600"/>
            <a:ext cx="73152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67"/>
          <p:cNvSpPr>
            <a:spLocks noGrp="1"/>
          </p:cNvSpPr>
          <p:nvPr>
            <p:ph type="pic" idx="2"/>
          </p:nvPr>
        </p:nvSpPr>
        <p:spPr>
          <a:xfrm>
            <a:off x="2389717" y="612775"/>
            <a:ext cx="73152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67"/>
          <p:cNvSpPr txBox="1">
            <a:spLocks noGrp="1"/>
          </p:cNvSpPr>
          <p:nvPr>
            <p:ph type="body" idx="1"/>
          </p:nvPr>
        </p:nvSpPr>
        <p:spPr>
          <a:xfrm>
            <a:off x="2389717" y="5367338"/>
            <a:ext cx="73152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67"/>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67"/>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67"/>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3503016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9998A2-284C-4E94-89A8-795AC29F5D45}" type="datetimeFigureOut">
              <a:rPr kumimoji="1" lang="ja-JP" altLang="en-US" smtClean="0"/>
              <a:t>2025/2/21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0ABC025-7A5F-49F7-825C-D41048A99F98}" type="slidenum">
              <a:rPr kumimoji="1" lang="ja-JP" altLang="en-US" smtClean="0"/>
              <a:t>‹#›</a:t>
            </a:fld>
            <a:endParaRPr kumimoji="1" lang="ja-JP" altLang="en-US"/>
          </a:p>
        </p:txBody>
      </p:sp>
    </p:spTree>
    <p:extLst>
      <p:ext uri="{BB962C8B-B14F-4D97-AF65-F5344CB8AC3E}">
        <p14:creationId xmlns:p14="http://schemas.microsoft.com/office/powerpoint/2010/main" val="26933727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タイトルと&#10;縦書きテキスト">
    <p:spTree>
      <p:nvGrpSpPr>
        <p:cNvPr id="1" name="Shape 72"/>
        <p:cNvGrpSpPr/>
        <p:nvPr/>
      </p:nvGrpSpPr>
      <p:grpSpPr>
        <a:xfrm>
          <a:off x="0" y="0"/>
          <a:ext cx="0" cy="0"/>
          <a:chOff x="0" y="0"/>
          <a:chExt cx="0" cy="0"/>
        </a:xfrm>
      </p:grpSpPr>
      <p:sp>
        <p:nvSpPr>
          <p:cNvPr id="73" name="Google Shape;73;p68"/>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68"/>
          <p:cNvSpPr txBox="1">
            <a:spLocks noGrp="1"/>
          </p:cNvSpPr>
          <p:nvPr>
            <p:ph type="body" idx="1"/>
          </p:nvPr>
        </p:nvSpPr>
        <p:spPr>
          <a:xfrm rot="5400000">
            <a:off x="3833019" y="-1623219"/>
            <a:ext cx="4525963" cy="10972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68"/>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68"/>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68"/>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2121422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縦書きタイトルと&#10;縦書きテキスト">
    <p:spTree>
      <p:nvGrpSpPr>
        <p:cNvPr id="1" name="Shape 78"/>
        <p:cNvGrpSpPr/>
        <p:nvPr/>
      </p:nvGrpSpPr>
      <p:grpSpPr>
        <a:xfrm>
          <a:off x="0" y="0"/>
          <a:ext cx="0" cy="0"/>
          <a:chOff x="0" y="0"/>
          <a:chExt cx="0" cy="0"/>
        </a:xfrm>
      </p:grpSpPr>
      <p:sp>
        <p:nvSpPr>
          <p:cNvPr id="79" name="Google Shape;79;p69"/>
          <p:cNvSpPr txBox="1">
            <a:spLocks noGrp="1"/>
          </p:cNvSpPr>
          <p:nvPr>
            <p:ph type="title"/>
          </p:nvPr>
        </p:nvSpPr>
        <p:spPr>
          <a:xfrm rot="5400000">
            <a:off x="7285038" y="1828800"/>
            <a:ext cx="5851525" cy="27432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69"/>
          <p:cNvSpPr txBox="1">
            <a:spLocks noGrp="1"/>
          </p:cNvSpPr>
          <p:nvPr>
            <p:ph type="body" idx="1"/>
          </p:nvPr>
        </p:nvSpPr>
        <p:spPr>
          <a:xfrm rot="5400000">
            <a:off x="1697039" y="-812799"/>
            <a:ext cx="5851525" cy="80264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69"/>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69"/>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69"/>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1294538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3"/>
            <a:ext cx="10363200" cy="1362075"/>
          </a:xfrm>
        </p:spPr>
        <p:txBody>
          <a:bodyPr anchor="t"/>
          <a:lstStyle>
            <a:lvl1pPr algn="l">
              <a:defRPr sz="3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C9998A2-284C-4E94-89A8-795AC29F5D45}" type="datetimeFigureOut">
              <a:rPr kumimoji="1" lang="ja-JP" altLang="en-US" smtClean="0"/>
              <a:t>2025/2/21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0ABC025-7A5F-49F7-825C-D41048A99F98}" type="slidenum">
              <a:rPr kumimoji="1" lang="ja-JP" altLang="en-US" smtClean="0"/>
              <a:t>‹#›</a:t>
            </a:fld>
            <a:endParaRPr kumimoji="1" lang="ja-JP" altLang="en-US"/>
          </a:p>
        </p:txBody>
      </p:sp>
    </p:spTree>
    <p:extLst>
      <p:ext uri="{BB962C8B-B14F-4D97-AF65-F5344CB8AC3E}">
        <p14:creationId xmlns:p14="http://schemas.microsoft.com/office/powerpoint/2010/main" val="3134445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3"/>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3"/>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C9998A2-284C-4E94-89A8-795AC29F5D45}" type="datetimeFigureOut">
              <a:rPr kumimoji="1" lang="ja-JP" altLang="en-US" smtClean="0"/>
              <a:t>2025/2/21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0ABC025-7A5F-49F7-825C-D41048A99F98}" type="slidenum">
              <a:rPr kumimoji="1" lang="ja-JP" altLang="en-US" smtClean="0"/>
              <a:t>‹#›</a:t>
            </a:fld>
            <a:endParaRPr kumimoji="1" lang="ja-JP" altLang="en-US"/>
          </a:p>
        </p:txBody>
      </p:sp>
    </p:spTree>
    <p:extLst>
      <p:ext uri="{BB962C8B-B14F-4D97-AF65-F5344CB8AC3E}">
        <p14:creationId xmlns:p14="http://schemas.microsoft.com/office/powerpoint/2010/main" val="1489410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C9998A2-284C-4E94-89A8-795AC29F5D45}" type="datetimeFigureOut">
              <a:rPr kumimoji="1" lang="ja-JP" altLang="en-US" smtClean="0"/>
              <a:t>2025/2/21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0ABC025-7A5F-49F7-825C-D41048A99F98}" type="slidenum">
              <a:rPr kumimoji="1" lang="ja-JP" altLang="en-US" smtClean="0"/>
              <a:t>‹#›</a:t>
            </a:fld>
            <a:endParaRPr kumimoji="1" lang="ja-JP" altLang="en-US"/>
          </a:p>
        </p:txBody>
      </p:sp>
    </p:spTree>
    <p:extLst>
      <p:ext uri="{BB962C8B-B14F-4D97-AF65-F5344CB8AC3E}">
        <p14:creationId xmlns:p14="http://schemas.microsoft.com/office/powerpoint/2010/main" val="2999298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C9998A2-284C-4E94-89A8-795AC29F5D45}" type="datetimeFigureOut">
              <a:rPr kumimoji="1" lang="ja-JP" altLang="en-US" smtClean="0"/>
              <a:t>2025/2/21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0ABC025-7A5F-49F7-825C-D41048A99F98}" type="slidenum">
              <a:rPr kumimoji="1" lang="ja-JP" altLang="en-US" smtClean="0"/>
              <a:t>‹#›</a:t>
            </a:fld>
            <a:endParaRPr kumimoji="1" lang="ja-JP" altLang="en-US"/>
          </a:p>
        </p:txBody>
      </p:sp>
    </p:spTree>
    <p:extLst>
      <p:ext uri="{BB962C8B-B14F-4D97-AF65-F5344CB8AC3E}">
        <p14:creationId xmlns:p14="http://schemas.microsoft.com/office/powerpoint/2010/main" val="1757594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C9998A2-284C-4E94-89A8-795AC29F5D45}" type="datetimeFigureOut">
              <a:rPr kumimoji="1" lang="ja-JP" altLang="en-US" smtClean="0"/>
              <a:t>2025/2/21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0ABC025-7A5F-49F7-825C-D41048A99F98}" type="slidenum">
              <a:rPr kumimoji="1" lang="ja-JP" altLang="en-US" smtClean="0"/>
              <a:t>‹#›</a:t>
            </a:fld>
            <a:endParaRPr kumimoji="1" lang="ja-JP" altLang="en-US"/>
          </a:p>
        </p:txBody>
      </p:sp>
    </p:spTree>
    <p:extLst>
      <p:ext uri="{BB962C8B-B14F-4D97-AF65-F5344CB8AC3E}">
        <p14:creationId xmlns:p14="http://schemas.microsoft.com/office/powerpoint/2010/main" val="2284863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15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3"/>
            <a:ext cx="6815667"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2" y="1435103"/>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9998A2-284C-4E94-89A8-795AC29F5D45}" type="datetimeFigureOut">
              <a:rPr kumimoji="1" lang="ja-JP" altLang="en-US" smtClean="0"/>
              <a:t>2025/2/21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0ABC025-7A5F-49F7-825C-D41048A99F98}" type="slidenum">
              <a:rPr kumimoji="1" lang="ja-JP" altLang="en-US" smtClean="0"/>
              <a:t>‹#›</a:t>
            </a:fld>
            <a:endParaRPr kumimoji="1" lang="ja-JP" altLang="en-US"/>
          </a:p>
        </p:txBody>
      </p:sp>
    </p:spTree>
    <p:extLst>
      <p:ext uri="{BB962C8B-B14F-4D97-AF65-F5344CB8AC3E}">
        <p14:creationId xmlns:p14="http://schemas.microsoft.com/office/powerpoint/2010/main" val="4035660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15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9998A2-284C-4E94-89A8-795AC29F5D45}" type="datetimeFigureOut">
              <a:rPr kumimoji="1" lang="ja-JP" altLang="en-US" smtClean="0"/>
              <a:t>2025/2/21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0ABC025-7A5F-49F7-825C-D41048A99F98}" type="slidenum">
              <a:rPr kumimoji="1" lang="ja-JP" altLang="en-US" smtClean="0"/>
              <a:t>‹#›</a:t>
            </a:fld>
            <a:endParaRPr kumimoji="1" lang="ja-JP" altLang="en-US"/>
          </a:p>
        </p:txBody>
      </p:sp>
    </p:spTree>
    <p:extLst>
      <p:ext uri="{BB962C8B-B14F-4D97-AF65-F5344CB8AC3E}">
        <p14:creationId xmlns:p14="http://schemas.microsoft.com/office/powerpoint/2010/main" val="3061171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C9998A2-284C-4E94-89A8-795AC29F5D45}" type="datetimeFigureOut">
              <a:rPr kumimoji="1" lang="ja-JP" altLang="en-US" smtClean="0"/>
              <a:t>2025/2/21</a:t>
            </a:fld>
            <a:endParaRPr kumimoji="1" lang="ja-JP" altLang="en-US"/>
          </a:p>
        </p:txBody>
      </p:sp>
      <p:sp>
        <p:nvSpPr>
          <p:cNvPr id="5" name="フッター プレースホルダー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0ABC025-7A5F-49F7-825C-D41048A99F98}" type="slidenum">
              <a:rPr kumimoji="1" lang="ja-JP" altLang="en-US" smtClean="0"/>
              <a:t>‹#›</a:t>
            </a:fld>
            <a:endParaRPr kumimoji="1" lang="ja-JP" altLang="en-US"/>
          </a:p>
        </p:txBody>
      </p:sp>
    </p:spTree>
    <p:extLst>
      <p:ext uri="{BB962C8B-B14F-4D97-AF65-F5344CB8AC3E}">
        <p14:creationId xmlns:p14="http://schemas.microsoft.com/office/powerpoint/2010/main" val="10179120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685800" rtl="0" eaLnBrk="1" latinLnBrk="0" hangingPunct="1">
        <a:spcBef>
          <a:spcPct val="0"/>
        </a:spcBef>
        <a:buNone/>
        <a:defRPr kumimoji="1"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58"/>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58"/>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58"/>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58"/>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58"/>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3280261822"/>
      </p:ext>
    </p:extLst>
  </p:cSld>
  <p:clrMap bg1="lt1" tx1="dk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56240" y="188640"/>
            <a:ext cx="1673932" cy="374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スライド番号プレースホルダー 1"/>
          <p:cNvSpPr>
            <a:spLocks noGrp="1"/>
          </p:cNvSpPr>
          <p:nvPr>
            <p:ph type="sldNum" sz="quarter" idx="12"/>
          </p:nvPr>
        </p:nvSpPr>
        <p:spPr>
          <a:xfrm>
            <a:off x="9840416" y="6356351"/>
            <a:ext cx="648072" cy="365125"/>
          </a:xfrm>
          <a:solidFill>
            <a:srgbClr val="0070C0"/>
          </a:solidFill>
        </p:spPr>
        <p:txBody>
          <a:bodyPr/>
          <a:lstStyle/>
          <a:p>
            <a:fld id="{5A9474A7-89D0-4ACF-93C2-7140D1A70E4B}" type="slidenum">
              <a:rPr lang="ja-JP" altLang="en-US" sz="2400">
                <a:solidFill>
                  <a:prstClr val="white"/>
                </a:solidFill>
                <a:latin typeface="A-OTF ゴシックMB101 Pro H" pitchFamily="34" charset="-128"/>
                <a:ea typeface="A-OTF ゴシックMB101 Pro H" pitchFamily="34" charset="-128"/>
              </a:rPr>
              <a:pPr/>
              <a:t>1</a:t>
            </a:fld>
            <a:endParaRPr lang="ja-JP" altLang="en-US" sz="2400" dirty="0">
              <a:solidFill>
                <a:prstClr val="white"/>
              </a:solidFill>
              <a:latin typeface="A-OTF ゴシックMB101 Pro H" pitchFamily="34" charset="-128"/>
              <a:ea typeface="A-OTF ゴシックMB101 Pro H" pitchFamily="34" charset="-128"/>
            </a:endParaRPr>
          </a:p>
        </p:txBody>
      </p:sp>
      <p:cxnSp>
        <p:nvCxnSpPr>
          <p:cNvPr id="5" name="直線コネクタ 4"/>
          <p:cNvCxnSpPr/>
          <p:nvPr/>
        </p:nvCxnSpPr>
        <p:spPr>
          <a:xfrm>
            <a:off x="1703512" y="908720"/>
            <a:ext cx="8766034"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1703512" y="6237312"/>
            <a:ext cx="8766034"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84432" y="188641"/>
            <a:ext cx="504056" cy="544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テキスト ボックス 6"/>
          <p:cNvSpPr txBox="1"/>
          <p:nvPr/>
        </p:nvSpPr>
        <p:spPr>
          <a:xfrm>
            <a:off x="3863752" y="6407750"/>
            <a:ext cx="4924746" cy="261610"/>
          </a:xfrm>
          <a:prstGeom prst="rect">
            <a:avLst/>
          </a:prstGeom>
          <a:noFill/>
        </p:spPr>
        <p:txBody>
          <a:bodyPr wrap="none" rtlCol="0">
            <a:spAutoFit/>
          </a:bodyPr>
          <a:lstStyle/>
          <a:p>
            <a:r>
              <a:rPr lang="en-US" altLang="ja-JP" sz="1100" dirty="0">
                <a:solidFill>
                  <a:srgbClr val="4F81BD">
                    <a:lumMod val="40000"/>
                    <a:lumOff val="60000"/>
                  </a:srgbClr>
                </a:solidFill>
                <a:latin typeface="Adobe Gothic Std B" pitchFamily="34" charset="-128"/>
                <a:ea typeface="Adobe Gothic Std B" pitchFamily="34" charset="-128"/>
              </a:rPr>
              <a:t>2015-2024 Japan Breath Alcohol Testing Consortium All Right Reserved.</a:t>
            </a:r>
            <a:endParaRPr lang="ja-JP" altLang="en-US" sz="1100" dirty="0">
              <a:solidFill>
                <a:srgbClr val="4F81BD">
                  <a:lumMod val="40000"/>
                  <a:lumOff val="60000"/>
                </a:srgbClr>
              </a:solidFill>
              <a:latin typeface="Adobe Gothic Std B" pitchFamily="34" charset="-128"/>
              <a:ea typeface="Adobe Gothic Std B" pitchFamily="34" charset="-128"/>
            </a:endParaRPr>
          </a:p>
        </p:txBody>
      </p:sp>
      <p:sp>
        <p:nvSpPr>
          <p:cNvPr id="9" name="テキスト ボックス 8"/>
          <p:cNvSpPr txBox="1"/>
          <p:nvPr/>
        </p:nvSpPr>
        <p:spPr>
          <a:xfrm>
            <a:off x="1631505" y="188641"/>
            <a:ext cx="3163045" cy="461665"/>
          </a:xfrm>
          <a:prstGeom prst="rect">
            <a:avLst/>
          </a:prstGeom>
          <a:noFill/>
        </p:spPr>
        <p:txBody>
          <a:bodyPr wrap="none" rtlCol="0">
            <a:spAutoFit/>
          </a:bodyPr>
          <a:lstStyle/>
          <a:p>
            <a:r>
              <a:rPr lang="en-US" altLang="ja-JP" sz="2400" b="1" dirty="0">
                <a:solidFill>
                  <a:prstClr val="black"/>
                </a:solidFill>
                <a:latin typeface="メイリオ" panose="020B0604030504040204" pitchFamily="50" charset="-128"/>
                <a:ea typeface="メイリオ" panose="020B0604030504040204" pitchFamily="50" charset="-128"/>
              </a:rPr>
              <a:t>【</a:t>
            </a:r>
            <a:r>
              <a:rPr lang="ja-JP" altLang="en-US" sz="2400" b="1" dirty="0">
                <a:solidFill>
                  <a:prstClr val="black"/>
                </a:solidFill>
                <a:latin typeface="メイリオ" panose="020B0604030504040204" pitchFamily="50" charset="-128"/>
                <a:ea typeface="メイリオ" panose="020B0604030504040204" pitchFamily="50" charset="-128"/>
              </a:rPr>
              <a:t>第</a:t>
            </a:r>
            <a:r>
              <a:rPr lang="en-US" altLang="ja-JP" sz="2400" b="1" dirty="0">
                <a:solidFill>
                  <a:prstClr val="black"/>
                </a:solidFill>
                <a:latin typeface="メイリオ" panose="020B0604030504040204" pitchFamily="50" charset="-128"/>
                <a:ea typeface="メイリオ" panose="020B0604030504040204" pitchFamily="50" charset="-128"/>
              </a:rPr>
              <a:t>2</a:t>
            </a:r>
            <a:r>
              <a:rPr lang="ja-JP" altLang="en-US" sz="2400" b="1" dirty="0">
                <a:solidFill>
                  <a:prstClr val="black"/>
                </a:solidFill>
                <a:latin typeface="メイリオ" panose="020B0604030504040204" pitchFamily="50" charset="-128"/>
                <a:ea typeface="メイリオ" panose="020B0604030504040204" pitchFamily="50" charset="-128"/>
              </a:rPr>
              <a:t>回</a:t>
            </a:r>
            <a:r>
              <a:rPr lang="en-US" altLang="ja-JP" sz="2400" b="1" dirty="0">
                <a:solidFill>
                  <a:prstClr val="black"/>
                </a:solidFill>
                <a:latin typeface="メイリオ" panose="020B0604030504040204" pitchFamily="50" charset="-128"/>
                <a:ea typeface="メイリオ" panose="020B0604030504040204" pitchFamily="50" charset="-128"/>
              </a:rPr>
              <a:t>】</a:t>
            </a:r>
            <a:r>
              <a:rPr lang="ja-JP" altLang="en-US" sz="2400" b="1" dirty="0">
                <a:solidFill>
                  <a:prstClr val="black"/>
                </a:solidFill>
                <a:latin typeface="メイリオ" panose="020B0604030504040204" pitchFamily="50" charset="-128"/>
                <a:ea typeface="メイリオ" panose="020B0604030504040204" pitchFamily="50" charset="-128"/>
              </a:rPr>
              <a:t>合同委員会</a:t>
            </a:r>
          </a:p>
        </p:txBody>
      </p:sp>
      <p:sp>
        <p:nvSpPr>
          <p:cNvPr id="11" name="正方形/長方形 10"/>
          <p:cNvSpPr/>
          <p:nvPr/>
        </p:nvSpPr>
        <p:spPr>
          <a:xfrm>
            <a:off x="1703513" y="6381328"/>
            <a:ext cx="1560241" cy="261610"/>
          </a:xfrm>
          <a:prstGeom prst="rect">
            <a:avLst/>
          </a:prstGeom>
          <a:solidFill>
            <a:srgbClr val="0070C0"/>
          </a:solidFill>
          <a:effectLst/>
        </p:spPr>
        <p:style>
          <a:lnRef idx="3">
            <a:schemeClr val="lt1"/>
          </a:lnRef>
          <a:fillRef idx="1">
            <a:schemeClr val="accent5"/>
          </a:fillRef>
          <a:effectRef idx="1">
            <a:schemeClr val="accent5"/>
          </a:effectRef>
          <a:fontRef idx="minor">
            <a:schemeClr val="lt1"/>
          </a:fontRef>
        </p:style>
        <p:txBody>
          <a:bodyPr wrap="square">
            <a:spAutoFit/>
          </a:bodyPr>
          <a:lstStyle/>
          <a:p>
            <a:pPr algn="ctr"/>
            <a:r>
              <a:rPr lang="en-US" altLang="ja-JP" sz="1100" dirty="0">
                <a:solidFill>
                  <a:prstClr val="white"/>
                </a:solidFill>
                <a:latin typeface="A-OTF ゴシックMB101 Pro B" pitchFamily="34" charset="-128"/>
                <a:ea typeface="A-OTF ゴシックMB101 Pro B" pitchFamily="34" charset="-128"/>
              </a:rPr>
              <a:t>Members Only</a:t>
            </a:r>
            <a:endParaRPr lang="ja-JP" altLang="en-US" sz="1100" dirty="0">
              <a:solidFill>
                <a:prstClr val="white"/>
              </a:solidFill>
              <a:latin typeface="A-OTF ゴシックMB101 Pro B" pitchFamily="34" charset="-128"/>
              <a:ea typeface="A-OTF ゴシックMB101 Pro B" pitchFamily="34" charset="-128"/>
            </a:endParaRPr>
          </a:p>
        </p:txBody>
      </p:sp>
      <p:cxnSp>
        <p:nvCxnSpPr>
          <p:cNvPr id="10" name="直線コネクタ 9"/>
          <p:cNvCxnSpPr/>
          <p:nvPr/>
        </p:nvCxnSpPr>
        <p:spPr>
          <a:xfrm>
            <a:off x="1703512" y="836712"/>
            <a:ext cx="8766034" cy="0"/>
          </a:xfrm>
          <a:prstGeom prst="line">
            <a:avLst/>
          </a:prstGeom>
          <a:ln w="5715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1703512" y="764704"/>
            <a:ext cx="8766034" cy="0"/>
          </a:xfrm>
          <a:prstGeom prst="lin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4172910" y="2664036"/>
            <a:ext cx="3728906" cy="1200329"/>
          </a:xfrm>
          <a:prstGeom prst="rect">
            <a:avLst/>
          </a:prstGeom>
        </p:spPr>
        <p:txBody>
          <a:bodyPr wrap="none">
            <a:spAutoFit/>
          </a:bodyPr>
          <a:lstStyle/>
          <a:p>
            <a:pPr algn="ctr"/>
            <a:r>
              <a:rPr lang="ja-JP" altLang="en-US" sz="3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3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3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回合同委員会</a:t>
            </a:r>
            <a:endParaRPr lang="en-US" altLang="ja-JP" sz="3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業務委員会報告</a:t>
            </a:r>
            <a:endParaRPr lang="en-US" altLang="ja-JP" sz="3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a:extLst>
              <a:ext uri="{FF2B5EF4-FFF2-40B4-BE49-F238E27FC236}">
                <a16:creationId xmlns:a16="http://schemas.microsoft.com/office/drawing/2014/main" id="{FA744CB5-9EDD-F931-76D7-571D99A39017}"/>
              </a:ext>
            </a:extLst>
          </p:cNvPr>
          <p:cNvSpPr/>
          <p:nvPr/>
        </p:nvSpPr>
        <p:spPr>
          <a:xfrm>
            <a:off x="8144935" y="5736654"/>
            <a:ext cx="2348720" cy="369332"/>
          </a:xfrm>
          <a:prstGeom prst="rect">
            <a:avLst/>
          </a:prstGeom>
        </p:spPr>
        <p:txBody>
          <a:bodyPr wrap="none">
            <a:spAutoFit/>
          </a:bodyPr>
          <a:lstStyle/>
          <a:p>
            <a:pPr algn="ctr"/>
            <a:r>
              <a:rPr lang="en-US" altLang="ja-JP"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(2024</a:t>
            </a:r>
            <a:r>
              <a:rPr lang="ja-JP" altLang="en-US"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p:txBody>
      </p:sp>
    </p:spTree>
    <p:extLst>
      <p:ext uri="{BB962C8B-B14F-4D97-AF65-F5344CB8AC3E}">
        <p14:creationId xmlns:p14="http://schemas.microsoft.com/office/powerpoint/2010/main" val="4061279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56240" y="188640"/>
            <a:ext cx="1673932" cy="374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スライド番号プレースホルダー 1"/>
          <p:cNvSpPr>
            <a:spLocks noGrp="1"/>
          </p:cNvSpPr>
          <p:nvPr>
            <p:ph type="sldNum" sz="quarter" idx="12"/>
          </p:nvPr>
        </p:nvSpPr>
        <p:spPr>
          <a:xfrm>
            <a:off x="9840416" y="6356351"/>
            <a:ext cx="648072" cy="365125"/>
          </a:xfrm>
          <a:solidFill>
            <a:srgbClr val="0070C0"/>
          </a:solidFill>
        </p:spPr>
        <p:txBody>
          <a:bodyPr/>
          <a:lstStyle/>
          <a:p>
            <a:fld id="{5A9474A7-89D0-4ACF-93C2-7140D1A70E4B}" type="slidenum">
              <a:rPr lang="ja-JP" altLang="en-US" sz="2400">
                <a:solidFill>
                  <a:prstClr val="white"/>
                </a:solidFill>
                <a:latin typeface="A-OTF ゴシックMB101 Pro H" pitchFamily="34" charset="-128"/>
                <a:ea typeface="A-OTF ゴシックMB101 Pro H" pitchFamily="34" charset="-128"/>
              </a:rPr>
              <a:pPr/>
              <a:t>2</a:t>
            </a:fld>
            <a:endParaRPr lang="ja-JP" altLang="en-US" sz="2400" dirty="0">
              <a:solidFill>
                <a:prstClr val="white"/>
              </a:solidFill>
              <a:latin typeface="A-OTF ゴシックMB101 Pro H" pitchFamily="34" charset="-128"/>
              <a:ea typeface="A-OTF ゴシックMB101 Pro H" pitchFamily="34" charset="-128"/>
            </a:endParaRPr>
          </a:p>
        </p:txBody>
      </p:sp>
      <p:cxnSp>
        <p:nvCxnSpPr>
          <p:cNvPr id="5" name="直線コネクタ 4"/>
          <p:cNvCxnSpPr/>
          <p:nvPr/>
        </p:nvCxnSpPr>
        <p:spPr>
          <a:xfrm>
            <a:off x="1703512" y="908720"/>
            <a:ext cx="8766034"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1703512" y="6237312"/>
            <a:ext cx="8766034"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84432" y="188641"/>
            <a:ext cx="504056" cy="544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テキスト ボックス 6"/>
          <p:cNvSpPr txBox="1"/>
          <p:nvPr/>
        </p:nvSpPr>
        <p:spPr>
          <a:xfrm>
            <a:off x="3863752" y="6407750"/>
            <a:ext cx="4924746" cy="261610"/>
          </a:xfrm>
          <a:prstGeom prst="rect">
            <a:avLst/>
          </a:prstGeom>
          <a:noFill/>
        </p:spPr>
        <p:txBody>
          <a:bodyPr wrap="none" rtlCol="0">
            <a:spAutoFit/>
          </a:bodyPr>
          <a:lstStyle/>
          <a:p>
            <a:r>
              <a:rPr lang="en-US" altLang="ja-JP" sz="1100" dirty="0">
                <a:solidFill>
                  <a:srgbClr val="4F81BD">
                    <a:lumMod val="40000"/>
                    <a:lumOff val="60000"/>
                  </a:srgbClr>
                </a:solidFill>
                <a:latin typeface="Adobe Gothic Std B" pitchFamily="34" charset="-128"/>
                <a:ea typeface="Adobe Gothic Std B" pitchFamily="34" charset="-128"/>
              </a:rPr>
              <a:t>2015-2024 Japan Breath Alcohol Testing Consortium All Right Reserved.</a:t>
            </a:r>
            <a:endParaRPr lang="ja-JP" altLang="en-US" sz="1100" dirty="0">
              <a:solidFill>
                <a:srgbClr val="4F81BD">
                  <a:lumMod val="40000"/>
                  <a:lumOff val="60000"/>
                </a:srgbClr>
              </a:solidFill>
              <a:latin typeface="Adobe Gothic Std B" pitchFamily="34" charset="-128"/>
              <a:ea typeface="Adobe Gothic Std B" pitchFamily="34" charset="-128"/>
            </a:endParaRPr>
          </a:p>
        </p:txBody>
      </p:sp>
      <p:sp>
        <p:nvSpPr>
          <p:cNvPr id="11" name="正方形/長方形 10"/>
          <p:cNvSpPr/>
          <p:nvPr/>
        </p:nvSpPr>
        <p:spPr>
          <a:xfrm>
            <a:off x="1703513" y="6381328"/>
            <a:ext cx="1560241" cy="261610"/>
          </a:xfrm>
          <a:prstGeom prst="rect">
            <a:avLst/>
          </a:prstGeom>
          <a:solidFill>
            <a:srgbClr val="0070C0"/>
          </a:solidFill>
          <a:effectLst/>
        </p:spPr>
        <p:style>
          <a:lnRef idx="3">
            <a:schemeClr val="lt1"/>
          </a:lnRef>
          <a:fillRef idx="1">
            <a:schemeClr val="accent5"/>
          </a:fillRef>
          <a:effectRef idx="1">
            <a:schemeClr val="accent5"/>
          </a:effectRef>
          <a:fontRef idx="minor">
            <a:schemeClr val="lt1"/>
          </a:fontRef>
        </p:style>
        <p:txBody>
          <a:bodyPr wrap="square">
            <a:spAutoFit/>
          </a:bodyPr>
          <a:lstStyle/>
          <a:p>
            <a:pPr algn="ctr"/>
            <a:r>
              <a:rPr lang="en-US" altLang="ja-JP" sz="1100" dirty="0">
                <a:solidFill>
                  <a:prstClr val="white"/>
                </a:solidFill>
                <a:latin typeface="A-OTF ゴシックMB101 Pro B" pitchFamily="34" charset="-128"/>
                <a:ea typeface="A-OTF ゴシックMB101 Pro B" pitchFamily="34" charset="-128"/>
              </a:rPr>
              <a:t>Members Only</a:t>
            </a:r>
            <a:endParaRPr lang="ja-JP" altLang="en-US" sz="1100" dirty="0">
              <a:solidFill>
                <a:prstClr val="white"/>
              </a:solidFill>
              <a:latin typeface="A-OTF ゴシックMB101 Pro B" pitchFamily="34" charset="-128"/>
              <a:ea typeface="A-OTF ゴシックMB101 Pro B" pitchFamily="34" charset="-128"/>
            </a:endParaRPr>
          </a:p>
        </p:txBody>
      </p:sp>
      <p:cxnSp>
        <p:nvCxnSpPr>
          <p:cNvPr id="10" name="直線コネクタ 9"/>
          <p:cNvCxnSpPr/>
          <p:nvPr/>
        </p:nvCxnSpPr>
        <p:spPr>
          <a:xfrm>
            <a:off x="1703512" y="836712"/>
            <a:ext cx="8766034" cy="0"/>
          </a:xfrm>
          <a:prstGeom prst="line">
            <a:avLst/>
          </a:prstGeom>
          <a:ln w="5715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1703512" y="764704"/>
            <a:ext cx="8766034" cy="0"/>
          </a:xfrm>
          <a:prstGeom prst="lin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CB265CE0-8D55-6C66-1ADF-1D861051CABB}"/>
              </a:ext>
            </a:extLst>
          </p:cNvPr>
          <p:cNvSpPr txBox="1"/>
          <p:nvPr/>
        </p:nvSpPr>
        <p:spPr>
          <a:xfrm>
            <a:off x="1631504" y="188641"/>
            <a:ext cx="5059398" cy="461665"/>
          </a:xfrm>
          <a:prstGeom prst="rect">
            <a:avLst/>
          </a:prstGeom>
          <a:noFill/>
        </p:spPr>
        <p:txBody>
          <a:bodyPr wrap="none" rtlCol="0">
            <a:spAutoFit/>
          </a:bodyPr>
          <a:lstStyle/>
          <a:p>
            <a:r>
              <a:rPr lang="en-US" altLang="ja-JP" sz="2400" b="1" dirty="0">
                <a:solidFill>
                  <a:prstClr val="black"/>
                </a:solidFill>
                <a:latin typeface="メイリオ" panose="020B0604030504040204" pitchFamily="50" charset="-128"/>
                <a:ea typeface="メイリオ" panose="020B0604030504040204" pitchFamily="50" charset="-128"/>
              </a:rPr>
              <a:t>【J-BAC】2024_</a:t>
            </a:r>
            <a:r>
              <a:rPr lang="ja-JP" altLang="en-US" sz="2400" b="1" dirty="0">
                <a:solidFill>
                  <a:prstClr val="black"/>
                </a:solidFill>
                <a:latin typeface="メイリオ" panose="020B0604030504040204" pitchFamily="50" charset="-128"/>
                <a:ea typeface="メイリオ" panose="020B0604030504040204" pitchFamily="50" charset="-128"/>
              </a:rPr>
              <a:t>合同委員会予定</a:t>
            </a:r>
          </a:p>
        </p:txBody>
      </p:sp>
      <p:graphicFrame>
        <p:nvGraphicFramePr>
          <p:cNvPr id="14" name="表 13">
            <a:extLst>
              <a:ext uri="{FF2B5EF4-FFF2-40B4-BE49-F238E27FC236}">
                <a16:creationId xmlns:a16="http://schemas.microsoft.com/office/drawing/2014/main" id="{6B3B2949-C1E8-10EF-EA87-2486B7FFB152}"/>
              </a:ext>
            </a:extLst>
          </p:cNvPr>
          <p:cNvGraphicFramePr>
            <a:graphicFrameLocks noGrp="1"/>
          </p:cNvGraphicFramePr>
          <p:nvPr>
            <p:extLst>
              <p:ext uri="{D42A27DB-BD31-4B8C-83A1-F6EECF244321}">
                <p14:modId xmlns:p14="http://schemas.microsoft.com/office/powerpoint/2010/main" val="3585214670"/>
              </p:ext>
            </p:extLst>
          </p:nvPr>
        </p:nvGraphicFramePr>
        <p:xfrm>
          <a:off x="1712640" y="1196752"/>
          <a:ext cx="8756906" cy="3528390"/>
        </p:xfrm>
        <a:graphic>
          <a:graphicData uri="http://schemas.openxmlformats.org/drawingml/2006/table">
            <a:tbl>
              <a:tblPr firstRow="1" bandRow="1">
                <a:effectLst/>
                <a:tableStyleId>{5940675A-B579-460E-94D1-54222C63F5DA}</a:tableStyleId>
              </a:tblPr>
              <a:tblGrid>
                <a:gridCol w="4505981">
                  <a:extLst>
                    <a:ext uri="{9D8B030D-6E8A-4147-A177-3AD203B41FA5}">
                      <a16:colId xmlns:a16="http://schemas.microsoft.com/office/drawing/2014/main" val="20000"/>
                    </a:ext>
                  </a:extLst>
                </a:gridCol>
                <a:gridCol w="4250925">
                  <a:extLst>
                    <a:ext uri="{9D8B030D-6E8A-4147-A177-3AD203B41FA5}">
                      <a16:colId xmlns:a16="http://schemas.microsoft.com/office/drawing/2014/main" val="20001"/>
                    </a:ext>
                  </a:extLst>
                </a:gridCol>
              </a:tblGrid>
              <a:tr h="568297">
                <a:tc>
                  <a:txBody>
                    <a:bodyPr/>
                    <a:lstStyle/>
                    <a:p>
                      <a:pPr algn="ctr"/>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開催</a:t>
                      </a:r>
                    </a:p>
                  </a:txBody>
                  <a:tcPr anchor="ctr">
                    <a:solidFill>
                      <a:schemeClr val="bg1">
                        <a:lumMod val="85000"/>
                      </a:schemeClr>
                    </a:solidFill>
                  </a:tcPr>
                </a:tc>
                <a:tc>
                  <a:txBody>
                    <a:bodyPr/>
                    <a:lstStyle/>
                    <a:p>
                      <a:pPr algn="ctr"/>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候補日</a:t>
                      </a:r>
                    </a:p>
                  </a:txBody>
                  <a:tcPr anchor="ctr">
                    <a:solidFill>
                      <a:schemeClr val="bg1">
                        <a:lumMod val="85000"/>
                      </a:schemeClr>
                    </a:solidFill>
                  </a:tcPr>
                </a:tc>
                <a:extLst>
                  <a:ext uri="{0D108BD9-81ED-4DB2-BD59-A6C34878D82A}">
                    <a16:rowId xmlns:a16="http://schemas.microsoft.com/office/drawing/2014/main" val="10000"/>
                  </a:ext>
                </a:extLst>
              </a:tr>
              <a:tr h="568297">
                <a:tc>
                  <a:txBody>
                    <a:bodyPr/>
                    <a:lstStyle/>
                    <a:p>
                      <a:pPr algn="l"/>
                      <a:r>
                        <a:rPr kumimoji="1" lang="ja-JP" altLang="en-US" sz="2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定時総会（第</a:t>
                      </a:r>
                      <a:r>
                        <a:rPr kumimoji="1" lang="en-US" altLang="ja-JP" sz="2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2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回）</a:t>
                      </a:r>
                      <a:endParaRPr kumimoji="1" lang="en-US" altLang="ja-JP" sz="2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a:txBody>
                    <a:bodyPr/>
                    <a:lstStyle/>
                    <a:p>
                      <a:pPr algn="l"/>
                      <a:r>
                        <a:rPr kumimoji="1" lang="en-US" altLang="ja-JP" sz="2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2024</a:t>
                      </a:r>
                      <a:r>
                        <a:rPr kumimoji="1" lang="ja-JP" altLang="en-US" sz="2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2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2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2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24</a:t>
                      </a:r>
                      <a:r>
                        <a:rPr kumimoji="1" lang="ja-JP" altLang="en-US" sz="2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p>
                  </a:txBody>
                  <a:tcPr anchor="ctr">
                    <a:noFill/>
                  </a:tcPr>
                </a:tc>
                <a:extLst>
                  <a:ext uri="{0D108BD9-81ED-4DB2-BD59-A6C34878D82A}">
                    <a16:rowId xmlns:a16="http://schemas.microsoft.com/office/drawing/2014/main" val="1746419253"/>
                  </a:ext>
                </a:extLst>
              </a:tr>
              <a:tr h="568297">
                <a:tc>
                  <a:txBody>
                    <a:bodyPr/>
                    <a:lstStyle/>
                    <a:p>
                      <a:pPr algn="l"/>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2400" b="1">
                          <a:latin typeface="メイリオ" panose="020B0604030504040204" pitchFamily="50" charset="-128"/>
                          <a:ea typeface="メイリオ" panose="020B0604030504040204" pitchFamily="50" charset="-128"/>
                          <a:cs typeface="メイリオ" panose="020B0604030504040204" pitchFamily="50" charset="-128"/>
                        </a:rPr>
                        <a:t>回合同委員会</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a:txBody>
                    <a:bodyPr/>
                    <a:lstStyle/>
                    <a:p>
                      <a:pPr algn="l"/>
                      <a:r>
                        <a:rPr kumimoji="1" lang="en-US" altLang="ja-JP" sz="2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2024</a:t>
                      </a:r>
                      <a:r>
                        <a:rPr kumimoji="1" lang="ja-JP" altLang="en-US" sz="2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2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2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2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24</a:t>
                      </a:r>
                      <a:r>
                        <a:rPr kumimoji="1" lang="ja-JP" altLang="en-US" sz="2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p>
                  </a:txBody>
                  <a:tcPr anchor="ctr">
                    <a:noFill/>
                  </a:tcPr>
                </a:tc>
                <a:extLst>
                  <a:ext uri="{0D108BD9-81ED-4DB2-BD59-A6C34878D82A}">
                    <a16:rowId xmlns:a16="http://schemas.microsoft.com/office/drawing/2014/main" val="2021346660"/>
                  </a:ext>
                </a:extLst>
              </a:tr>
              <a:tr h="568297">
                <a:tc>
                  <a:txBody>
                    <a:bodyPr/>
                    <a:lstStyle/>
                    <a:p>
                      <a:pPr algn="l"/>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回合同委員会</a:t>
                      </a:r>
                    </a:p>
                  </a:txBody>
                  <a:tcPr anchor="ctr">
                    <a:noFill/>
                  </a:tcPr>
                </a:tc>
                <a:tc>
                  <a:txBody>
                    <a:bodyPr/>
                    <a:lstStyle/>
                    <a:p>
                      <a:pPr algn="l"/>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2024</a:t>
                      </a:r>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日</a:t>
                      </a:r>
                    </a:p>
                  </a:txBody>
                  <a:tcPr anchor="ctr">
                    <a:noFill/>
                  </a:tcPr>
                </a:tc>
                <a:extLst>
                  <a:ext uri="{0D108BD9-81ED-4DB2-BD59-A6C34878D82A}">
                    <a16:rowId xmlns:a16="http://schemas.microsoft.com/office/drawing/2014/main" val="10001"/>
                  </a:ext>
                </a:extLst>
              </a:tr>
              <a:tr h="627601">
                <a:tc>
                  <a:txBody>
                    <a:bodyPr/>
                    <a:lstStyle/>
                    <a:p>
                      <a:pPr algn="l"/>
                      <a:r>
                        <a:rPr kumimoji="1" lang="ja-JP" altLang="en-US" sz="2400" b="1">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2400" b="1">
                          <a:latin typeface="メイリオ" panose="020B0604030504040204" pitchFamily="50" charset="-128"/>
                          <a:ea typeface="メイリオ" panose="020B0604030504040204" pitchFamily="50" charset="-128"/>
                          <a:cs typeface="メイリオ" panose="020B0604030504040204" pitchFamily="50" charset="-128"/>
                        </a:rPr>
                        <a:t>回合同委員会</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a:txBody>
                    <a:bodyPr/>
                    <a:lstStyle/>
                    <a:p>
                      <a:pPr algn="l"/>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2024</a:t>
                      </a:r>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日</a:t>
                      </a:r>
                    </a:p>
                  </a:txBody>
                  <a:tcPr anchor="ctr">
                    <a:noFill/>
                  </a:tcPr>
                </a:tc>
                <a:extLst>
                  <a:ext uri="{0D108BD9-81ED-4DB2-BD59-A6C34878D82A}">
                    <a16:rowId xmlns:a16="http://schemas.microsoft.com/office/drawing/2014/main" val="10002"/>
                  </a:ext>
                </a:extLst>
              </a:tr>
              <a:tr h="627601">
                <a:tc>
                  <a:txBody>
                    <a:bodyPr/>
                    <a:lstStyle/>
                    <a:p>
                      <a:pPr algn="l"/>
                      <a:r>
                        <a:rPr kumimoji="1" lang="ja-JP" altLang="en-US" sz="2400" b="1">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2400" b="1">
                          <a:latin typeface="メイリオ" panose="020B0604030504040204" pitchFamily="50" charset="-128"/>
                          <a:ea typeface="メイリオ" panose="020B0604030504040204" pitchFamily="50" charset="-128"/>
                          <a:cs typeface="メイリオ" panose="020B0604030504040204" pitchFamily="50" charset="-128"/>
                        </a:rPr>
                        <a:t>回合同委員会</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a:txBody>
                    <a:bodyPr/>
                    <a:lstStyle/>
                    <a:p>
                      <a:pPr algn="l"/>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2025</a:t>
                      </a:r>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日</a:t>
                      </a:r>
                    </a:p>
                  </a:txBody>
                  <a:tcPr anchor="ctr">
                    <a:noFill/>
                  </a:tcPr>
                </a:tc>
                <a:extLst>
                  <a:ext uri="{0D108BD9-81ED-4DB2-BD59-A6C34878D82A}">
                    <a16:rowId xmlns:a16="http://schemas.microsoft.com/office/drawing/2014/main" val="3546028837"/>
                  </a:ext>
                </a:extLst>
              </a:tr>
            </a:tbl>
          </a:graphicData>
        </a:graphic>
      </p:graphicFrame>
      <p:sp>
        <p:nvSpPr>
          <p:cNvPr id="16" name="テキスト ボックス 15">
            <a:extLst>
              <a:ext uri="{FF2B5EF4-FFF2-40B4-BE49-F238E27FC236}">
                <a16:creationId xmlns:a16="http://schemas.microsoft.com/office/drawing/2014/main" id="{3EFB9620-CC83-2434-D2F3-152DD5663CA0}"/>
              </a:ext>
            </a:extLst>
          </p:cNvPr>
          <p:cNvSpPr txBox="1"/>
          <p:nvPr/>
        </p:nvSpPr>
        <p:spPr>
          <a:xfrm>
            <a:off x="1650446" y="5085185"/>
            <a:ext cx="8838042" cy="646331"/>
          </a:xfrm>
          <a:prstGeom prst="rect">
            <a:avLst/>
          </a:prstGeom>
          <a:solidFill>
            <a:schemeClr val="tx2">
              <a:lumMod val="20000"/>
              <a:lumOff val="80000"/>
            </a:schemeClr>
          </a:solidFill>
        </p:spPr>
        <p:txBody>
          <a:bodyPr wrap="square" rtlCol="0">
            <a:spAutoFit/>
          </a:bodyPr>
          <a:lstStyle/>
          <a:p>
            <a:r>
              <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※2024</a:t>
            </a: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年度は、原則ウェブ開催。対面での開催も検討する</a:t>
            </a:r>
            <a:endPar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各作業班ごとに、随時活動提案および活動結果を会合で報告</a:t>
            </a:r>
          </a:p>
        </p:txBody>
      </p:sp>
    </p:spTree>
    <p:extLst>
      <p:ext uri="{BB962C8B-B14F-4D97-AF65-F5344CB8AC3E}">
        <p14:creationId xmlns:p14="http://schemas.microsoft.com/office/powerpoint/2010/main" val="1099839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56240" y="188640"/>
            <a:ext cx="1673932" cy="374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スライド番号プレースホルダー 1"/>
          <p:cNvSpPr>
            <a:spLocks noGrp="1"/>
          </p:cNvSpPr>
          <p:nvPr>
            <p:ph type="sldNum" sz="quarter" idx="12"/>
          </p:nvPr>
        </p:nvSpPr>
        <p:spPr>
          <a:xfrm>
            <a:off x="9840416" y="6356351"/>
            <a:ext cx="648072" cy="365125"/>
          </a:xfrm>
          <a:solidFill>
            <a:srgbClr val="0070C0"/>
          </a:solidFill>
        </p:spPr>
        <p:txBody>
          <a:bodyPr/>
          <a:lstStyle/>
          <a:p>
            <a:fld id="{5A9474A7-89D0-4ACF-93C2-7140D1A70E4B}" type="slidenum">
              <a:rPr lang="ja-JP" altLang="en-US" sz="2400">
                <a:solidFill>
                  <a:prstClr val="white"/>
                </a:solidFill>
                <a:latin typeface="A-OTF ゴシックMB101 Pro H" pitchFamily="34" charset="-128"/>
                <a:ea typeface="A-OTF ゴシックMB101 Pro H" pitchFamily="34" charset="-128"/>
              </a:rPr>
              <a:pPr/>
              <a:t>3</a:t>
            </a:fld>
            <a:endParaRPr lang="ja-JP" altLang="en-US" sz="2400" dirty="0">
              <a:solidFill>
                <a:prstClr val="white"/>
              </a:solidFill>
              <a:latin typeface="A-OTF ゴシックMB101 Pro H" pitchFamily="34" charset="-128"/>
              <a:ea typeface="A-OTF ゴシックMB101 Pro H" pitchFamily="34" charset="-128"/>
            </a:endParaRPr>
          </a:p>
        </p:txBody>
      </p:sp>
      <p:cxnSp>
        <p:nvCxnSpPr>
          <p:cNvPr id="5" name="直線コネクタ 4"/>
          <p:cNvCxnSpPr/>
          <p:nvPr/>
        </p:nvCxnSpPr>
        <p:spPr>
          <a:xfrm>
            <a:off x="1703512" y="908720"/>
            <a:ext cx="8766034"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1703512" y="6237312"/>
            <a:ext cx="8766034"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84432" y="188641"/>
            <a:ext cx="504056" cy="544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正方形/長方形 10"/>
          <p:cNvSpPr/>
          <p:nvPr/>
        </p:nvSpPr>
        <p:spPr>
          <a:xfrm>
            <a:off x="1703513" y="6381328"/>
            <a:ext cx="1560241" cy="261610"/>
          </a:xfrm>
          <a:prstGeom prst="rect">
            <a:avLst/>
          </a:prstGeom>
          <a:solidFill>
            <a:srgbClr val="0070C0"/>
          </a:solidFill>
          <a:effectLst/>
        </p:spPr>
        <p:style>
          <a:lnRef idx="3">
            <a:schemeClr val="lt1"/>
          </a:lnRef>
          <a:fillRef idx="1">
            <a:schemeClr val="accent5"/>
          </a:fillRef>
          <a:effectRef idx="1">
            <a:schemeClr val="accent5"/>
          </a:effectRef>
          <a:fontRef idx="minor">
            <a:schemeClr val="lt1"/>
          </a:fontRef>
        </p:style>
        <p:txBody>
          <a:bodyPr wrap="square">
            <a:spAutoFit/>
          </a:bodyPr>
          <a:lstStyle/>
          <a:p>
            <a:pPr algn="ctr"/>
            <a:r>
              <a:rPr lang="en-US" altLang="ja-JP" sz="1100" dirty="0">
                <a:solidFill>
                  <a:prstClr val="white"/>
                </a:solidFill>
                <a:latin typeface="A-OTF ゴシックMB101 Pro B" pitchFamily="34" charset="-128"/>
                <a:ea typeface="A-OTF ゴシックMB101 Pro B" pitchFamily="34" charset="-128"/>
              </a:rPr>
              <a:t>Members Only</a:t>
            </a:r>
            <a:endParaRPr lang="ja-JP" altLang="en-US" sz="1100" dirty="0">
              <a:solidFill>
                <a:prstClr val="white"/>
              </a:solidFill>
              <a:latin typeface="A-OTF ゴシックMB101 Pro B" pitchFamily="34" charset="-128"/>
              <a:ea typeface="A-OTF ゴシックMB101 Pro B" pitchFamily="34" charset="-128"/>
            </a:endParaRPr>
          </a:p>
        </p:txBody>
      </p:sp>
      <p:cxnSp>
        <p:nvCxnSpPr>
          <p:cNvPr id="10" name="直線コネクタ 9"/>
          <p:cNvCxnSpPr/>
          <p:nvPr/>
        </p:nvCxnSpPr>
        <p:spPr>
          <a:xfrm>
            <a:off x="1703512" y="836712"/>
            <a:ext cx="8766034" cy="0"/>
          </a:xfrm>
          <a:prstGeom prst="line">
            <a:avLst/>
          </a:prstGeom>
          <a:ln w="5715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1703512" y="764704"/>
            <a:ext cx="8766034" cy="0"/>
          </a:xfrm>
          <a:prstGeom prst="lin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CB265CE0-8D55-6C66-1ADF-1D861051CABB}"/>
              </a:ext>
            </a:extLst>
          </p:cNvPr>
          <p:cNvSpPr txBox="1"/>
          <p:nvPr/>
        </p:nvSpPr>
        <p:spPr>
          <a:xfrm>
            <a:off x="2502463" y="157899"/>
            <a:ext cx="3172663" cy="461665"/>
          </a:xfrm>
          <a:prstGeom prst="rect">
            <a:avLst/>
          </a:prstGeom>
          <a:noFill/>
        </p:spPr>
        <p:txBody>
          <a:bodyPr wrap="none" rtlCol="0">
            <a:spAutoFit/>
          </a:bodyPr>
          <a:lstStyle/>
          <a:p>
            <a:r>
              <a:rPr lang="en-US" altLang="ja-JP" sz="2400" b="1" dirty="0">
                <a:solidFill>
                  <a:prstClr val="black"/>
                </a:solidFill>
                <a:latin typeface="メイリオ" panose="020B0604030504040204" pitchFamily="50" charset="-128"/>
                <a:ea typeface="メイリオ" panose="020B0604030504040204" pitchFamily="50" charset="-128"/>
              </a:rPr>
              <a:t>2024</a:t>
            </a:r>
            <a:r>
              <a:rPr lang="ja-JP" altLang="en-US" sz="2400" b="1" dirty="0">
                <a:solidFill>
                  <a:prstClr val="black"/>
                </a:solidFill>
                <a:latin typeface="メイリオ" panose="020B0604030504040204" pitchFamily="50" charset="-128"/>
                <a:ea typeface="メイリオ" panose="020B0604030504040204" pitchFamily="50" charset="-128"/>
              </a:rPr>
              <a:t>年度の活動計画</a:t>
            </a:r>
          </a:p>
        </p:txBody>
      </p:sp>
      <p:graphicFrame>
        <p:nvGraphicFramePr>
          <p:cNvPr id="16" name="コンテンツ プレースホルダー 3">
            <a:extLst>
              <a:ext uri="{FF2B5EF4-FFF2-40B4-BE49-F238E27FC236}">
                <a16:creationId xmlns:a16="http://schemas.microsoft.com/office/drawing/2014/main" id="{08455D87-BFC8-4E2C-A689-FF1E70182E4B}"/>
              </a:ext>
            </a:extLst>
          </p:cNvPr>
          <p:cNvGraphicFramePr>
            <a:graphicFrameLocks noGrp="1"/>
          </p:cNvGraphicFramePr>
          <p:nvPr>
            <p:ph idx="1"/>
          </p:nvPr>
        </p:nvGraphicFramePr>
        <p:xfrm>
          <a:off x="1677336" y="1107493"/>
          <a:ext cx="8728874" cy="4754766"/>
        </p:xfrm>
        <a:graphic>
          <a:graphicData uri="http://schemas.openxmlformats.org/drawingml/2006/table">
            <a:tbl>
              <a:tblPr>
                <a:tableStyleId>{3C2FFA5D-87B4-456A-9821-1D502468CF0F}</a:tableStyleId>
              </a:tblPr>
              <a:tblGrid>
                <a:gridCol w="4061940">
                  <a:extLst>
                    <a:ext uri="{9D8B030D-6E8A-4147-A177-3AD203B41FA5}">
                      <a16:colId xmlns:a16="http://schemas.microsoft.com/office/drawing/2014/main" val="20000"/>
                    </a:ext>
                  </a:extLst>
                </a:gridCol>
                <a:gridCol w="4666934">
                  <a:extLst>
                    <a:ext uri="{9D8B030D-6E8A-4147-A177-3AD203B41FA5}">
                      <a16:colId xmlns:a16="http://schemas.microsoft.com/office/drawing/2014/main" val="20001"/>
                    </a:ext>
                  </a:extLst>
                </a:gridCol>
              </a:tblGrid>
              <a:tr h="770936">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項目</a:t>
                      </a:r>
                    </a:p>
                  </a:txBody>
                  <a:tcPr marL="7279" marR="7279" marT="7279" marB="0" anchor="ctr">
                    <a:solidFill>
                      <a:schemeClr val="bg1">
                        <a:lumMod val="95000"/>
                      </a:schemeClr>
                    </a:solidFill>
                  </a:tcPr>
                </a:tc>
                <a:tc>
                  <a:txBody>
                    <a:bodyPr/>
                    <a:lstStyle/>
                    <a:p>
                      <a:pPr algn="ctr" fontAlgn="ctr"/>
                      <a:r>
                        <a:rPr lang="ja-JP" altLang="en-US" sz="1200" b="1"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活動内容</a:t>
                      </a:r>
                      <a:endParaRPr lang="ja-JP" altLang="en-US" sz="12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79" marR="7279" marT="7279" marB="0" anchor="ctr">
                    <a:solidFill>
                      <a:schemeClr val="bg1">
                        <a:lumMod val="95000"/>
                      </a:schemeClr>
                    </a:solidFill>
                  </a:tcPr>
                </a:tc>
                <a:extLst>
                  <a:ext uri="{0D108BD9-81ED-4DB2-BD59-A6C34878D82A}">
                    <a16:rowId xmlns:a16="http://schemas.microsoft.com/office/drawing/2014/main" val="10000"/>
                  </a:ext>
                </a:extLst>
              </a:tr>
              <a:tr h="336699">
                <a:tc rowSpan="2">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1"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（１）検知器の利用と活用に係る啓発</a:t>
                      </a:r>
                      <a:endParaRPr lang="en-US" altLang="ja-JP" sz="1050" b="1"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79" marR="7279" marT="7279" marB="0" anchor="ctr">
                    <a:solidFill>
                      <a:schemeClr val="bg1">
                        <a:lumMod val="95000"/>
                      </a:schemeClr>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啓発資料のウェブ拡充</a:t>
                      </a:r>
                      <a:endParaRPr lang="en-US" altLang="ja-JP" sz="1050" b="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79" marR="7279" marT="7279" marB="0" anchor="ctr">
                    <a:solidFill>
                      <a:schemeClr val="bg1"/>
                    </a:solidFill>
                  </a:tcPr>
                </a:tc>
                <a:extLst>
                  <a:ext uri="{0D108BD9-81ED-4DB2-BD59-A6C34878D82A}">
                    <a16:rowId xmlns:a16="http://schemas.microsoft.com/office/drawing/2014/main" val="10002"/>
                  </a:ext>
                </a:extLst>
              </a:tr>
              <a:tr h="566734">
                <a:tc vMerge="1">
                  <a:txBody>
                    <a:bodyPr/>
                    <a:lstStyle/>
                    <a:p>
                      <a:endParaRPr kumimoji="1" lang="ja-JP" altLang="en-US"/>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検知器業界・市場情報のウェブ拡充</a:t>
                      </a:r>
                      <a:endParaRPr lang="en-US" altLang="ja-JP" sz="1050" b="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79" marR="7279" marT="7279" marB="0" anchor="ctr">
                    <a:solidFill>
                      <a:schemeClr val="bg1"/>
                    </a:solidFill>
                  </a:tcPr>
                </a:tc>
                <a:extLst>
                  <a:ext uri="{0D108BD9-81ED-4DB2-BD59-A6C34878D82A}">
                    <a16:rowId xmlns:a16="http://schemas.microsoft.com/office/drawing/2014/main" val="10003"/>
                  </a:ext>
                </a:extLst>
              </a:tr>
              <a:tr h="6587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（２）アルコール検知器および飲酒運転防止に関連する法令の周知および広報。</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marL="7279" marR="7279" marT="7279" marB="0" anchor="ct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現行法令、刑罰の整理とウェブ拡充</a:t>
                      </a:r>
                      <a:endParaRPr lang="en-US" altLang="ja-JP" sz="1050" b="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79" marR="7279" marT="7279" marB="0" anchor="ctr">
                    <a:solidFill>
                      <a:schemeClr val="bg1"/>
                    </a:solidFill>
                  </a:tcPr>
                </a:tc>
                <a:extLst>
                  <a:ext uri="{0D108BD9-81ED-4DB2-BD59-A6C34878D82A}">
                    <a16:rowId xmlns:a16="http://schemas.microsoft.com/office/drawing/2014/main" val="10008"/>
                  </a:ext>
                </a:extLst>
              </a:tr>
              <a:tr h="65874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（３）アルコール検知器や飲酒の専門知識を用いた道路交通安全の促進および普及。</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marL="7279" marR="7279" marT="7279" marB="0" anchor="ctr">
                    <a:solidFill>
                      <a:schemeClr val="bg1">
                        <a:lumMod val="95000"/>
                      </a:schemeClr>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アルコール検知器を使った、協議会ならではの教育啓発</a:t>
                      </a:r>
                      <a:endParaRPr lang="ja-JP" altLang="en-US" sz="105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79" marR="7279" marT="7279" marB="0" anchor="ctr">
                    <a:solidFill>
                      <a:schemeClr val="bg1"/>
                    </a:solidFill>
                  </a:tcPr>
                </a:tc>
                <a:extLst>
                  <a:ext uri="{0D108BD9-81ED-4DB2-BD59-A6C34878D82A}">
                    <a16:rowId xmlns:a16="http://schemas.microsoft.com/office/drawing/2014/main" val="10012"/>
                  </a:ext>
                </a:extLst>
              </a:tr>
              <a:tr h="368052">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（４）アルコール検知技術や交通安全政策に関する国際交流。</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marL="7279" marR="7279" marT="7279" marB="0" anchor="ct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海外の飲酒運転交通政策調査とウェブ拡充</a:t>
                      </a:r>
                      <a:endParaRPr lang="ja-JP" altLang="en-US" sz="105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79" marR="7279" marT="7279" marB="0" anchor="ctr">
                    <a:solidFill>
                      <a:schemeClr val="bg1"/>
                    </a:solidFill>
                  </a:tcPr>
                </a:tc>
                <a:extLst>
                  <a:ext uri="{0D108BD9-81ED-4DB2-BD59-A6C34878D82A}">
                    <a16:rowId xmlns:a16="http://schemas.microsoft.com/office/drawing/2014/main" val="10013"/>
                  </a:ext>
                </a:extLst>
              </a:tr>
              <a:tr h="368052">
                <a:tc vMerge="1">
                  <a:txBody>
                    <a:bodyPr/>
                    <a:lstStyle/>
                    <a:p>
                      <a:pPr algn="l"/>
                      <a:endParaRPr kumimoji="1" lang="ja-JP" altLang="en-US" sz="10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7279" marR="7279" marT="727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飲酒問題シンポジウム調査（</a:t>
                      </a:r>
                      <a:r>
                        <a:rPr lang="en-US" altLang="ja-JP" sz="105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T2025</a:t>
                      </a:r>
                      <a:r>
                        <a:rPr lang="ja-JP" altLang="en-US" sz="105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開催へ向けて）</a:t>
                      </a:r>
                      <a:endParaRPr lang="ja-JP" altLang="en-US" sz="105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79" marR="7279" marT="7279" marB="0" anchor="ctr">
                    <a:solidFill>
                      <a:schemeClr val="bg1"/>
                    </a:solidFill>
                  </a:tcPr>
                </a:tc>
                <a:extLst>
                  <a:ext uri="{0D108BD9-81ED-4DB2-BD59-A6C34878D82A}">
                    <a16:rowId xmlns:a16="http://schemas.microsoft.com/office/drawing/2014/main" val="10014"/>
                  </a:ext>
                </a:extLst>
              </a:tr>
              <a:tr h="368052">
                <a:tc vMerge="1">
                  <a:txBody>
                    <a:bodyPr/>
                    <a:lstStyle/>
                    <a:p>
                      <a:pPr algn="l"/>
                      <a:endParaRPr kumimoji="1" lang="ja-JP" altLang="en-US" sz="10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7279" marR="7279" marT="7279" marB="0" anchor="ctr"/>
                </a:tc>
                <a:tc>
                  <a:txBody>
                    <a:bodyPr/>
                    <a:lstStyle/>
                    <a:p>
                      <a:pPr algn="l" fontAlgn="ctr"/>
                      <a:r>
                        <a:rPr lang="ja-JP" altLang="en-US" sz="105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海外の検定機関の調査（訪問か招聘）</a:t>
                      </a:r>
                      <a:endParaRPr lang="ja-JP" altLang="en-US" sz="105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79" marR="7279" marT="7279" marB="0" anchor="ctr">
                    <a:solidFill>
                      <a:schemeClr val="bg1"/>
                    </a:solidFill>
                  </a:tcPr>
                </a:tc>
                <a:extLst>
                  <a:ext uri="{0D108BD9-81ED-4DB2-BD59-A6C34878D82A}">
                    <a16:rowId xmlns:a16="http://schemas.microsoft.com/office/drawing/2014/main" val="10015"/>
                  </a:ext>
                </a:extLst>
              </a:tr>
              <a:tr h="6587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（５）その他、会の目的を達成するために必要な活動。</a:t>
                      </a:r>
                    </a:p>
                  </a:txBody>
                  <a:tcPr marL="7279" marR="7279" marT="7279" marB="0" anchor="ctr">
                    <a:solidFill>
                      <a:schemeClr val="bg1">
                        <a:lumMod val="95000"/>
                      </a:schemeClr>
                    </a:solidFill>
                  </a:tcPr>
                </a:tc>
                <a:tc>
                  <a:txBody>
                    <a:bodyPr/>
                    <a:lstStyle/>
                    <a:p>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J-BAC</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の</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IT</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システム化、</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充実化</a:t>
                      </a:r>
                      <a:endParaRPr lang="ja-JP" altLang="en-US" sz="1050" b="0" dirty="0">
                        <a:latin typeface="メイリオ" panose="020B0604030504040204" pitchFamily="50" charset="-128"/>
                        <a:ea typeface="メイリオ" panose="020B0604030504040204" pitchFamily="50" charset="-128"/>
                        <a:cs typeface="メイリオ" panose="020B0604030504040204" pitchFamily="50" charset="-128"/>
                      </a:endParaRPr>
                    </a:p>
                  </a:txBody>
                  <a:tcPr marL="7279" marR="7279" marT="7279" marB="0" anchor="ctr">
                    <a:solidFill>
                      <a:schemeClr val="bg1"/>
                    </a:solidFill>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1047258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56240" y="188640"/>
            <a:ext cx="1673932" cy="374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スライド番号プレースホルダー 1"/>
          <p:cNvSpPr>
            <a:spLocks noGrp="1"/>
          </p:cNvSpPr>
          <p:nvPr>
            <p:ph type="sldNum" sz="quarter" idx="12"/>
          </p:nvPr>
        </p:nvSpPr>
        <p:spPr>
          <a:xfrm>
            <a:off x="9840416" y="6356351"/>
            <a:ext cx="648072" cy="365125"/>
          </a:xfrm>
          <a:solidFill>
            <a:srgbClr val="0070C0"/>
          </a:solidFill>
        </p:spPr>
        <p:txBody>
          <a:bodyPr/>
          <a:lstStyle/>
          <a:p>
            <a:fld id="{5A9474A7-89D0-4ACF-93C2-7140D1A70E4B}" type="slidenum">
              <a:rPr lang="ja-JP" altLang="en-US" sz="2400">
                <a:solidFill>
                  <a:prstClr val="white"/>
                </a:solidFill>
                <a:latin typeface="A-OTF ゴシックMB101 Pro H" pitchFamily="34" charset="-128"/>
                <a:ea typeface="A-OTF ゴシックMB101 Pro H" pitchFamily="34" charset="-128"/>
              </a:rPr>
              <a:pPr/>
              <a:t>4</a:t>
            </a:fld>
            <a:endParaRPr lang="ja-JP" altLang="en-US" sz="2400" dirty="0">
              <a:solidFill>
                <a:prstClr val="white"/>
              </a:solidFill>
              <a:latin typeface="A-OTF ゴシックMB101 Pro H" pitchFamily="34" charset="-128"/>
              <a:ea typeface="A-OTF ゴシックMB101 Pro H" pitchFamily="34" charset="-128"/>
            </a:endParaRPr>
          </a:p>
        </p:txBody>
      </p:sp>
      <p:cxnSp>
        <p:nvCxnSpPr>
          <p:cNvPr id="5" name="直線コネクタ 4"/>
          <p:cNvCxnSpPr/>
          <p:nvPr/>
        </p:nvCxnSpPr>
        <p:spPr>
          <a:xfrm>
            <a:off x="1703512" y="908720"/>
            <a:ext cx="8766034"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1703512" y="6237312"/>
            <a:ext cx="8766034"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84432" y="188641"/>
            <a:ext cx="504056" cy="544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テキスト ボックス 6"/>
          <p:cNvSpPr txBox="1"/>
          <p:nvPr/>
        </p:nvSpPr>
        <p:spPr>
          <a:xfrm>
            <a:off x="3863752" y="6407750"/>
            <a:ext cx="4924746" cy="261610"/>
          </a:xfrm>
          <a:prstGeom prst="rect">
            <a:avLst/>
          </a:prstGeom>
          <a:noFill/>
        </p:spPr>
        <p:txBody>
          <a:bodyPr wrap="none" rtlCol="0">
            <a:spAutoFit/>
          </a:bodyPr>
          <a:lstStyle/>
          <a:p>
            <a:r>
              <a:rPr lang="en-US" altLang="ja-JP" sz="1100" dirty="0">
                <a:solidFill>
                  <a:srgbClr val="4F81BD">
                    <a:lumMod val="40000"/>
                    <a:lumOff val="60000"/>
                  </a:srgbClr>
                </a:solidFill>
                <a:latin typeface="Adobe Gothic Std B" pitchFamily="34" charset="-128"/>
                <a:ea typeface="Adobe Gothic Std B" pitchFamily="34" charset="-128"/>
              </a:rPr>
              <a:t>2015-2024 Japan Breath Alcohol Testing Consortium All Right Reserved.</a:t>
            </a:r>
            <a:endParaRPr lang="ja-JP" altLang="en-US" sz="1100" dirty="0">
              <a:solidFill>
                <a:srgbClr val="4F81BD">
                  <a:lumMod val="40000"/>
                  <a:lumOff val="60000"/>
                </a:srgbClr>
              </a:solidFill>
              <a:latin typeface="Adobe Gothic Std B" pitchFamily="34" charset="-128"/>
              <a:ea typeface="Adobe Gothic Std B" pitchFamily="34" charset="-128"/>
            </a:endParaRPr>
          </a:p>
        </p:txBody>
      </p:sp>
      <p:sp>
        <p:nvSpPr>
          <p:cNvPr id="11" name="正方形/長方形 10"/>
          <p:cNvSpPr/>
          <p:nvPr/>
        </p:nvSpPr>
        <p:spPr>
          <a:xfrm>
            <a:off x="1703513" y="6381328"/>
            <a:ext cx="1560241" cy="261610"/>
          </a:xfrm>
          <a:prstGeom prst="rect">
            <a:avLst/>
          </a:prstGeom>
          <a:solidFill>
            <a:srgbClr val="0070C0"/>
          </a:solidFill>
          <a:effectLst/>
        </p:spPr>
        <p:style>
          <a:lnRef idx="3">
            <a:schemeClr val="lt1"/>
          </a:lnRef>
          <a:fillRef idx="1">
            <a:schemeClr val="accent5"/>
          </a:fillRef>
          <a:effectRef idx="1">
            <a:schemeClr val="accent5"/>
          </a:effectRef>
          <a:fontRef idx="minor">
            <a:schemeClr val="lt1"/>
          </a:fontRef>
        </p:style>
        <p:txBody>
          <a:bodyPr wrap="square">
            <a:spAutoFit/>
          </a:bodyPr>
          <a:lstStyle/>
          <a:p>
            <a:pPr algn="ctr"/>
            <a:r>
              <a:rPr lang="en-US" altLang="ja-JP" sz="1100" dirty="0">
                <a:solidFill>
                  <a:prstClr val="white"/>
                </a:solidFill>
                <a:latin typeface="A-OTF ゴシックMB101 Pro B" pitchFamily="34" charset="-128"/>
                <a:ea typeface="A-OTF ゴシックMB101 Pro B" pitchFamily="34" charset="-128"/>
              </a:rPr>
              <a:t>Members Only</a:t>
            </a:r>
            <a:endParaRPr lang="ja-JP" altLang="en-US" sz="1100" dirty="0">
              <a:solidFill>
                <a:prstClr val="white"/>
              </a:solidFill>
              <a:latin typeface="A-OTF ゴシックMB101 Pro B" pitchFamily="34" charset="-128"/>
              <a:ea typeface="A-OTF ゴシックMB101 Pro B" pitchFamily="34" charset="-128"/>
            </a:endParaRPr>
          </a:p>
        </p:txBody>
      </p:sp>
      <p:cxnSp>
        <p:nvCxnSpPr>
          <p:cNvPr id="10" name="直線コネクタ 9"/>
          <p:cNvCxnSpPr/>
          <p:nvPr/>
        </p:nvCxnSpPr>
        <p:spPr>
          <a:xfrm>
            <a:off x="1703512" y="836712"/>
            <a:ext cx="8766034" cy="0"/>
          </a:xfrm>
          <a:prstGeom prst="line">
            <a:avLst/>
          </a:prstGeom>
          <a:ln w="5715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1703512" y="764704"/>
            <a:ext cx="8766034" cy="0"/>
          </a:xfrm>
          <a:prstGeom prst="lin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CB265CE0-8D55-6C66-1ADF-1D861051CABB}"/>
              </a:ext>
            </a:extLst>
          </p:cNvPr>
          <p:cNvSpPr txBox="1"/>
          <p:nvPr/>
        </p:nvSpPr>
        <p:spPr>
          <a:xfrm>
            <a:off x="1631504" y="188641"/>
            <a:ext cx="4503156" cy="461665"/>
          </a:xfrm>
          <a:prstGeom prst="rect">
            <a:avLst/>
          </a:prstGeom>
          <a:noFill/>
        </p:spPr>
        <p:txBody>
          <a:bodyPr wrap="none" rtlCol="0">
            <a:spAutoFit/>
          </a:bodyPr>
          <a:lstStyle/>
          <a:p>
            <a:r>
              <a:rPr lang="en-US" altLang="ja-JP" sz="2400" b="1" dirty="0">
                <a:solidFill>
                  <a:prstClr val="black"/>
                </a:solidFill>
                <a:latin typeface="メイリオ" panose="020B0604030504040204" pitchFamily="50" charset="-128"/>
                <a:ea typeface="メイリオ" panose="020B0604030504040204" pitchFamily="50" charset="-128"/>
              </a:rPr>
              <a:t>2024</a:t>
            </a:r>
            <a:r>
              <a:rPr lang="ja-JP" altLang="en-US" sz="2400" b="1" dirty="0">
                <a:solidFill>
                  <a:prstClr val="black"/>
                </a:solidFill>
                <a:latin typeface="メイリオ" panose="020B0604030504040204" pitchFamily="50" charset="-128"/>
                <a:ea typeface="メイリオ" panose="020B0604030504040204" pitchFamily="50" charset="-128"/>
              </a:rPr>
              <a:t>年度　業務委員会班わけ</a:t>
            </a:r>
          </a:p>
        </p:txBody>
      </p:sp>
      <p:sp>
        <p:nvSpPr>
          <p:cNvPr id="9" name="テキスト ボックス 8">
            <a:extLst>
              <a:ext uri="{FF2B5EF4-FFF2-40B4-BE49-F238E27FC236}">
                <a16:creationId xmlns:a16="http://schemas.microsoft.com/office/drawing/2014/main" id="{CFB04C35-9C73-74AD-BC7F-619FBDF1EFB9}"/>
              </a:ext>
            </a:extLst>
          </p:cNvPr>
          <p:cNvSpPr txBox="1"/>
          <p:nvPr/>
        </p:nvSpPr>
        <p:spPr>
          <a:xfrm>
            <a:off x="1841423" y="1130835"/>
            <a:ext cx="6590130" cy="523220"/>
          </a:xfrm>
          <a:prstGeom prst="rect">
            <a:avLst/>
          </a:prstGeom>
          <a:noFill/>
        </p:spPr>
        <p:txBody>
          <a:bodyPr wrap="square">
            <a:spAutoFit/>
          </a:bodyPr>
          <a:lstStyle/>
          <a:p>
            <a:r>
              <a:rPr lang="en-US" altLang="ja-JP" sz="2800" b="1" i="0" u="none" strike="noStrike" baseline="0" dirty="0">
                <a:solidFill>
                  <a:srgbClr val="00AFEF"/>
                </a:solidFill>
                <a:latin typeface="メイリオ" panose="020B0604030504040204" pitchFamily="50" charset="-128"/>
                <a:ea typeface="メイリオ" panose="020B0604030504040204" pitchFamily="50" charset="-128"/>
              </a:rPr>
              <a:t>FY24 </a:t>
            </a:r>
            <a:r>
              <a:rPr lang="ja-JP" altLang="en-US" sz="2800" b="1" i="0" u="none" strike="noStrike" baseline="0" dirty="0">
                <a:solidFill>
                  <a:srgbClr val="00AFEF"/>
                </a:solidFill>
                <a:latin typeface="メイリオ" panose="020B0604030504040204" pitchFamily="50" charset="-128"/>
                <a:ea typeface="メイリオ" panose="020B0604030504040204" pitchFamily="50" charset="-128"/>
              </a:rPr>
              <a:t>業務委員会ワーキングリーダー</a:t>
            </a:r>
            <a:endParaRPr lang="ja-JP" altLang="en-US" sz="2800" dirty="0"/>
          </a:p>
        </p:txBody>
      </p:sp>
      <p:sp>
        <p:nvSpPr>
          <p:cNvPr id="15" name="テキスト ボックス 14">
            <a:extLst>
              <a:ext uri="{FF2B5EF4-FFF2-40B4-BE49-F238E27FC236}">
                <a16:creationId xmlns:a16="http://schemas.microsoft.com/office/drawing/2014/main" id="{CACB468C-9423-A7F3-BB2A-D2E9888AAA70}"/>
              </a:ext>
            </a:extLst>
          </p:cNvPr>
          <p:cNvSpPr txBox="1"/>
          <p:nvPr/>
        </p:nvSpPr>
        <p:spPr>
          <a:xfrm>
            <a:off x="2107328" y="2099396"/>
            <a:ext cx="8001001" cy="3477875"/>
          </a:xfrm>
          <a:prstGeom prst="rect">
            <a:avLst/>
          </a:prstGeom>
          <a:noFill/>
        </p:spPr>
        <p:txBody>
          <a:bodyPr wrap="square">
            <a:spAutoFit/>
          </a:bodyPr>
          <a:lstStyle/>
          <a:p>
            <a:r>
              <a:rPr lang="ja-JP" altLang="en-US" sz="2000" b="1" i="0" u="none" strike="noStrike" baseline="0" dirty="0">
                <a:solidFill>
                  <a:srgbClr val="000000"/>
                </a:solidFill>
                <a:latin typeface="メイリオ" panose="020B0604030504040204" pitchFamily="50" charset="-128"/>
                <a:ea typeface="メイリオ" panose="020B0604030504040204" pitchFamily="50" charset="-128"/>
              </a:rPr>
              <a:t>①展示会</a:t>
            </a:r>
            <a:r>
              <a:rPr lang="en-US" altLang="ja-JP" sz="2000" b="1" i="0" u="none" strike="noStrike" baseline="0" dirty="0">
                <a:solidFill>
                  <a:srgbClr val="000000"/>
                </a:solidFill>
                <a:latin typeface="メイリオ" panose="020B0604030504040204" pitchFamily="50" charset="-128"/>
                <a:ea typeface="メイリオ" panose="020B0604030504040204" pitchFamily="50" charset="-128"/>
              </a:rPr>
              <a:t>/</a:t>
            </a:r>
            <a:r>
              <a:rPr lang="ja-JP" altLang="en-US" sz="2000" b="1" i="0" u="none" strike="noStrike" baseline="0" dirty="0">
                <a:solidFill>
                  <a:srgbClr val="000000"/>
                </a:solidFill>
                <a:latin typeface="メイリオ" panose="020B0604030504040204" pitchFamily="50" charset="-128"/>
                <a:ea typeface="メイリオ" panose="020B0604030504040204" pitchFamily="50" charset="-128"/>
              </a:rPr>
              <a:t>教育班（</a:t>
            </a:r>
            <a:r>
              <a:rPr lang="en-US" altLang="ja-JP" sz="2000" b="1" i="0" u="none" strike="noStrike" baseline="0" dirty="0">
                <a:solidFill>
                  <a:srgbClr val="000000"/>
                </a:solidFill>
                <a:latin typeface="メイリオ" panose="020B0604030504040204" pitchFamily="50" charset="-128"/>
                <a:ea typeface="メイリオ" panose="020B0604030504040204" pitchFamily="50" charset="-128"/>
              </a:rPr>
              <a:t>LD</a:t>
            </a:r>
            <a:r>
              <a:rPr lang="ja-JP" altLang="en-US" sz="2000" b="1" i="0" u="none" strike="noStrike" baseline="0" dirty="0">
                <a:solidFill>
                  <a:srgbClr val="000000"/>
                </a:solidFill>
                <a:latin typeface="メイリオ" panose="020B0604030504040204" pitchFamily="50" charset="-128"/>
                <a:ea typeface="メイリオ" panose="020B0604030504040204" pitchFamily="50" charset="-128"/>
              </a:rPr>
              <a:t>：中央自動車内丸さま）</a:t>
            </a:r>
            <a:endParaRPr lang="en-US" altLang="ja-JP" sz="2000" b="1" i="0" u="none" strike="noStrike" baseline="0" dirty="0">
              <a:solidFill>
                <a:srgbClr val="000000"/>
              </a:solidFill>
              <a:latin typeface="メイリオ" panose="020B0604030504040204" pitchFamily="50" charset="-128"/>
              <a:ea typeface="メイリオ" panose="020B0604030504040204" pitchFamily="50" charset="-128"/>
            </a:endParaRPr>
          </a:p>
          <a:p>
            <a:endParaRPr lang="ja-JP" altLang="en-US" sz="2000" b="0" i="0" u="none" strike="noStrike" baseline="0" dirty="0">
              <a:solidFill>
                <a:srgbClr val="000000"/>
              </a:solidFill>
              <a:latin typeface="メイリオ" panose="020B0604030504040204" pitchFamily="50" charset="-128"/>
              <a:ea typeface="メイリオ" panose="020B0604030504040204" pitchFamily="50" charset="-128"/>
            </a:endParaRPr>
          </a:p>
          <a:p>
            <a:r>
              <a:rPr lang="ja-JP" altLang="en-US" sz="2000" b="1" i="0" u="none" strike="noStrike" baseline="0" dirty="0">
                <a:solidFill>
                  <a:srgbClr val="000000"/>
                </a:solidFill>
                <a:latin typeface="メイリオ" panose="020B0604030504040204" pitchFamily="50" charset="-128"/>
                <a:ea typeface="メイリオ" panose="020B0604030504040204" pitchFamily="50" charset="-128"/>
              </a:rPr>
              <a:t>②</a:t>
            </a:r>
            <a:r>
              <a:rPr lang="en-US" altLang="ja-JP" sz="2000" b="1" i="0" u="none" strike="noStrike" baseline="0" dirty="0">
                <a:solidFill>
                  <a:srgbClr val="000000"/>
                </a:solidFill>
                <a:latin typeface="メイリオ" panose="020B0604030504040204" pitchFamily="50" charset="-128"/>
                <a:ea typeface="メイリオ" panose="020B0604030504040204" pitchFamily="50" charset="-128"/>
              </a:rPr>
              <a:t>WEB/IT</a:t>
            </a:r>
            <a:r>
              <a:rPr lang="ja-JP" altLang="en-US" sz="2000" b="1" i="0" u="none" strike="noStrike" baseline="0" dirty="0">
                <a:solidFill>
                  <a:srgbClr val="000000"/>
                </a:solidFill>
                <a:latin typeface="メイリオ" panose="020B0604030504040204" pitchFamily="50" charset="-128"/>
                <a:ea typeface="メイリオ" panose="020B0604030504040204" pitchFamily="50" charset="-128"/>
              </a:rPr>
              <a:t>班（</a:t>
            </a:r>
            <a:r>
              <a:rPr lang="en-US" altLang="ja-JP" sz="2000" b="1" i="0" u="none" strike="noStrike" baseline="0" dirty="0">
                <a:solidFill>
                  <a:srgbClr val="000000"/>
                </a:solidFill>
                <a:latin typeface="メイリオ" panose="020B0604030504040204" pitchFamily="50" charset="-128"/>
                <a:ea typeface="メイリオ" panose="020B0604030504040204" pitchFamily="50" charset="-128"/>
              </a:rPr>
              <a:t>LD</a:t>
            </a:r>
            <a:r>
              <a:rPr lang="ja-JP" altLang="en-US" sz="2000" b="1" i="0" u="none" strike="noStrike" baseline="0" dirty="0">
                <a:solidFill>
                  <a:srgbClr val="000000"/>
                </a:solidFill>
                <a:latin typeface="メイリオ" panose="020B0604030504040204" pitchFamily="50" charset="-128"/>
                <a:ea typeface="メイリオ" panose="020B0604030504040204" pitchFamily="50" charset="-128"/>
              </a:rPr>
              <a:t>：テレニシ細川さま）</a:t>
            </a:r>
            <a:endParaRPr lang="ja-JP" altLang="en-US" sz="2000" b="0" i="0" u="none" strike="noStrike" baseline="0" dirty="0">
              <a:solidFill>
                <a:srgbClr val="000000"/>
              </a:solidFill>
              <a:latin typeface="メイリオ" panose="020B0604030504040204" pitchFamily="50" charset="-128"/>
              <a:ea typeface="メイリオ" panose="020B0604030504040204" pitchFamily="50" charset="-128"/>
            </a:endParaRPr>
          </a:p>
          <a:p>
            <a:endParaRPr lang="en-US" altLang="ja-JP" sz="2000" b="1" i="0" u="none" strike="noStrike" baseline="0" dirty="0">
              <a:solidFill>
                <a:srgbClr val="000000"/>
              </a:solidFill>
              <a:latin typeface="メイリオ" panose="020B0604030504040204" pitchFamily="50" charset="-128"/>
              <a:ea typeface="メイリオ" panose="020B0604030504040204" pitchFamily="50" charset="-128"/>
            </a:endParaRPr>
          </a:p>
          <a:p>
            <a:r>
              <a:rPr lang="ja-JP" altLang="en-US" sz="2000" b="1" i="0" u="none" strike="noStrike" baseline="0" dirty="0">
                <a:solidFill>
                  <a:srgbClr val="000000"/>
                </a:solidFill>
                <a:latin typeface="メイリオ" panose="020B0604030504040204" pitchFamily="50" charset="-128"/>
                <a:ea typeface="メイリオ" panose="020B0604030504040204" pitchFamily="50" charset="-128"/>
              </a:rPr>
              <a:t>③海外班（</a:t>
            </a:r>
            <a:r>
              <a:rPr lang="en-US" altLang="ja-JP" sz="2000" b="1" i="0" u="none" strike="noStrike" baseline="0" dirty="0">
                <a:solidFill>
                  <a:srgbClr val="000000"/>
                </a:solidFill>
                <a:latin typeface="メイリオ" panose="020B0604030504040204" pitchFamily="50" charset="-128"/>
                <a:ea typeface="メイリオ" panose="020B0604030504040204" pitchFamily="50" charset="-128"/>
              </a:rPr>
              <a:t>LD</a:t>
            </a:r>
            <a:r>
              <a:rPr lang="ja-JP" altLang="en-US" sz="2000" b="1" i="0" u="none" strike="noStrike" baseline="0" dirty="0">
                <a:solidFill>
                  <a:srgbClr val="000000"/>
                </a:solidFill>
                <a:latin typeface="メイリオ" panose="020B0604030504040204" pitchFamily="50" charset="-128"/>
                <a:ea typeface="メイリオ" panose="020B0604030504040204" pitchFamily="50" charset="-128"/>
              </a:rPr>
              <a:t>：東海電子杉本さま）</a:t>
            </a:r>
            <a:endParaRPr lang="ja-JP" altLang="en-US" sz="2000" b="0" i="0" u="none" strike="noStrike" baseline="0" dirty="0">
              <a:solidFill>
                <a:srgbClr val="000000"/>
              </a:solidFill>
              <a:latin typeface="メイリオ" panose="020B0604030504040204" pitchFamily="50" charset="-128"/>
              <a:ea typeface="メイリオ" panose="020B0604030504040204" pitchFamily="50" charset="-128"/>
            </a:endParaRPr>
          </a:p>
          <a:p>
            <a:endParaRPr lang="en-US" altLang="ja-JP" sz="2000" b="1" i="0" u="none" strike="noStrike" baseline="0" dirty="0">
              <a:solidFill>
                <a:srgbClr val="000000"/>
              </a:solidFill>
              <a:latin typeface="メイリオ" panose="020B0604030504040204" pitchFamily="50" charset="-128"/>
              <a:ea typeface="メイリオ" panose="020B0604030504040204" pitchFamily="50" charset="-128"/>
            </a:endParaRPr>
          </a:p>
          <a:p>
            <a:r>
              <a:rPr lang="ja-JP" altLang="en-US" sz="2000" b="1" i="0" u="none" strike="noStrike" baseline="0" dirty="0">
                <a:solidFill>
                  <a:srgbClr val="000000"/>
                </a:solidFill>
                <a:latin typeface="メイリオ" panose="020B0604030504040204" pitchFamily="50" charset="-128"/>
                <a:ea typeface="メイリオ" panose="020B0604030504040204" pitchFamily="50" charset="-128"/>
              </a:rPr>
              <a:t>④調査班（</a:t>
            </a:r>
            <a:r>
              <a:rPr lang="en-US" altLang="ja-JP" sz="2000" b="1" i="0" u="none" strike="noStrike" baseline="0" dirty="0">
                <a:solidFill>
                  <a:srgbClr val="000000"/>
                </a:solidFill>
                <a:latin typeface="メイリオ" panose="020B0604030504040204" pitchFamily="50" charset="-128"/>
                <a:ea typeface="メイリオ" panose="020B0604030504040204" pitchFamily="50" charset="-128"/>
              </a:rPr>
              <a:t>LD</a:t>
            </a:r>
            <a:r>
              <a:rPr lang="ja-JP" altLang="en-US" sz="2000" b="1" i="0" u="none" strike="noStrike" baseline="0" dirty="0">
                <a:solidFill>
                  <a:srgbClr val="000000"/>
                </a:solidFill>
                <a:latin typeface="メイリオ" panose="020B0604030504040204" pitchFamily="50" charset="-128"/>
                <a:ea typeface="メイリオ" panose="020B0604030504040204" pitchFamily="50" charset="-128"/>
              </a:rPr>
              <a:t>：パイアール平川さま）</a:t>
            </a:r>
            <a:endParaRPr lang="ja-JP" altLang="en-US" sz="2000" b="0" i="0" u="none" strike="noStrike" baseline="0" dirty="0">
              <a:solidFill>
                <a:srgbClr val="000000"/>
              </a:solidFill>
              <a:latin typeface="メイリオ" panose="020B0604030504040204" pitchFamily="50" charset="-128"/>
              <a:ea typeface="メイリオ" panose="020B0604030504040204" pitchFamily="50" charset="-128"/>
            </a:endParaRPr>
          </a:p>
          <a:p>
            <a:endParaRPr lang="en-US" altLang="ja-JP" sz="2000" b="1" i="0" u="none" strike="noStrike" baseline="0" dirty="0">
              <a:solidFill>
                <a:srgbClr val="000000"/>
              </a:solidFill>
              <a:latin typeface="メイリオ" panose="020B0604030504040204" pitchFamily="50" charset="-128"/>
              <a:ea typeface="メイリオ" panose="020B0604030504040204" pitchFamily="50" charset="-128"/>
            </a:endParaRPr>
          </a:p>
          <a:p>
            <a:r>
              <a:rPr lang="ja-JP" altLang="en-US" sz="2000" b="1" i="0" u="none" strike="noStrike" baseline="0" dirty="0">
                <a:solidFill>
                  <a:srgbClr val="000000"/>
                </a:solidFill>
                <a:latin typeface="メイリオ" panose="020B0604030504040204" pitchFamily="50" charset="-128"/>
                <a:ea typeface="メイリオ" panose="020B0604030504040204" pitchFamily="50" charset="-128"/>
              </a:rPr>
              <a:t>⑤統計班（</a:t>
            </a:r>
            <a:r>
              <a:rPr lang="en-US" altLang="ja-JP" sz="2000" b="1" i="0" u="none" strike="noStrike" baseline="0" dirty="0">
                <a:solidFill>
                  <a:srgbClr val="000000"/>
                </a:solidFill>
                <a:latin typeface="メイリオ" panose="020B0604030504040204" pitchFamily="50" charset="-128"/>
                <a:ea typeface="メイリオ" panose="020B0604030504040204" pitchFamily="50" charset="-128"/>
              </a:rPr>
              <a:t>LD</a:t>
            </a:r>
            <a:r>
              <a:rPr lang="ja-JP" altLang="en-US" sz="2000" b="1" i="0" u="none" strike="noStrike" baseline="0" dirty="0">
                <a:solidFill>
                  <a:srgbClr val="000000"/>
                </a:solidFill>
                <a:latin typeface="メイリオ" panose="020B0604030504040204" pitchFamily="50" charset="-128"/>
                <a:ea typeface="メイリオ" panose="020B0604030504040204" pitchFamily="50" charset="-128"/>
              </a:rPr>
              <a:t>：中央自動車三井さま）</a:t>
            </a:r>
            <a:endParaRPr lang="ja-JP" altLang="en-US" sz="2000" b="0" i="0" u="none" strike="noStrike" baseline="0" dirty="0">
              <a:solidFill>
                <a:srgbClr val="000000"/>
              </a:solidFill>
              <a:latin typeface="メイリオ" panose="020B0604030504040204" pitchFamily="50" charset="-128"/>
              <a:ea typeface="メイリオ" panose="020B0604030504040204" pitchFamily="50" charset="-128"/>
            </a:endParaRPr>
          </a:p>
          <a:p>
            <a:endParaRPr lang="en-US" altLang="ja-JP" sz="2000" b="1" i="0" u="none" strike="noStrike" baseline="0" dirty="0">
              <a:solidFill>
                <a:srgbClr val="000000"/>
              </a:solidFill>
              <a:latin typeface="メイリオ" panose="020B0604030504040204" pitchFamily="50" charset="-128"/>
              <a:ea typeface="メイリオ" panose="020B0604030504040204" pitchFamily="50" charset="-128"/>
            </a:endParaRPr>
          </a:p>
          <a:p>
            <a:r>
              <a:rPr lang="ja-JP" altLang="en-US" sz="2000" b="1" i="0" u="none" strike="noStrike" baseline="0" dirty="0">
                <a:solidFill>
                  <a:srgbClr val="000000"/>
                </a:solidFill>
                <a:latin typeface="メイリオ" panose="020B0604030504040204" pitchFamily="50" charset="-128"/>
                <a:ea typeface="メイリオ" panose="020B0604030504040204" pitchFamily="50" charset="-128"/>
              </a:rPr>
              <a:t>⑥制作班（</a:t>
            </a:r>
            <a:r>
              <a:rPr lang="en-US" altLang="ja-JP" sz="2000" b="1" i="0" u="none" strike="noStrike" baseline="0" dirty="0">
                <a:solidFill>
                  <a:srgbClr val="000000"/>
                </a:solidFill>
                <a:latin typeface="メイリオ" panose="020B0604030504040204" pitchFamily="50" charset="-128"/>
                <a:ea typeface="メイリオ" panose="020B0604030504040204" pitchFamily="50" charset="-128"/>
              </a:rPr>
              <a:t>LD</a:t>
            </a:r>
            <a:r>
              <a:rPr lang="ja-JP" altLang="en-US" sz="2000" b="1" i="0" u="none" strike="noStrike" baseline="0" dirty="0">
                <a:solidFill>
                  <a:srgbClr val="000000"/>
                </a:solidFill>
                <a:latin typeface="メイリオ" panose="020B0604030504040204" pitchFamily="50" charset="-128"/>
                <a:ea typeface="メイリオ" panose="020B0604030504040204" pitchFamily="50" charset="-128"/>
              </a:rPr>
              <a:t>：サンコーテクノ坂口さま）</a:t>
            </a:r>
            <a:endParaRPr lang="ja-JP" altLang="en-US" sz="2000" b="0" i="0" u="none" strike="noStrike" baseline="0" dirty="0">
              <a:solidFill>
                <a:srgbClr val="00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648230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A5480-FD07-9356-4B95-6B4221472648}"/>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6353E69B-1FFC-8AF5-35A7-BD18C0D3455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56240" y="188640"/>
            <a:ext cx="1673932" cy="374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スライド番号プレースホルダー 1">
            <a:extLst>
              <a:ext uri="{FF2B5EF4-FFF2-40B4-BE49-F238E27FC236}">
                <a16:creationId xmlns:a16="http://schemas.microsoft.com/office/drawing/2014/main" id="{B5CD2C49-4537-6302-035E-1F5804ABAE29}"/>
              </a:ext>
            </a:extLst>
          </p:cNvPr>
          <p:cNvSpPr>
            <a:spLocks noGrp="1"/>
          </p:cNvSpPr>
          <p:nvPr>
            <p:ph type="sldNum" sz="quarter" idx="12"/>
          </p:nvPr>
        </p:nvSpPr>
        <p:spPr>
          <a:xfrm>
            <a:off x="9840416" y="6356351"/>
            <a:ext cx="648072" cy="365125"/>
          </a:xfrm>
          <a:solidFill>
            <a:srgbClr val="0070C0"/>
          </a:solidFill>
        </p:spPr>
        <p:txBody>
          <a:bodyPr/>
          <a:lstStyle/>
          <a:p>
            <a:fld id="{5A9474A7-89D0-4ACF-93C2-7140D1A70E4B}" type="slidenum">
              <a:rPr lang="ja-JP" altLang="en-US" sz="2400">
                <a:solidFill>
                  <a:prstClr val="white"/>
                </a:solidFill>
                <a:latin typeface="A-OTF ゴシックMB101 Pro H" pitchFamily="34" charset="-128"/>
                <a:ea typeface="A-OTF ゴシックMB101 Pro H" pitchFamily="34" charset="-128"/>
              </a:rPr>
              <a:pPr/>
              <a:t>5</a:t>
            </a:fld>
            <a:endParaRPr lang="ja-JP" altLang="en-US" sz="2400" dirty="0">
              <a:solidFill>
                <a:prstClr val="white"/>
              </a:solidFill>
              <a:latin typeface="A-OTF ゴシックMB101 Pro H" pitchFamily="34" charset="-128"/>
              <a:ea typeface="A-OTF ゴシックMB101 Pro H" pitchFamily="34" charset="-128"/>
            </a:endParaRPr>
          </a:p>
        </p:txBody>
      </p:sp>
      <p:cxnSp>
        <p:nvCxnSpPr>
          <p:cNvPr id="5" name="直線コネクタ 4">
            <a:extLst>
              <a:ext uri="{FF2B5EF4-FFF2-40B4-BE49-F238E27FC236}">
                <a16:creationId xmlns:a16="http://schemas.microsoft.com/office/drawing/2014/main" id="{213590CB-70D2-75DE-453F-4FBB6B331E1D}"/>
              </a:ext>
            </a:extLst>
          </p:cNvPr>
          <p:cNvCxnSpPr/>
          <p:nvPr/>
        </p:nvCxnSpPr>
        <p:spPr>
          <a:xfrm>
            <a:off x="1703512" y="908720"/>
            <a:ext cx="8766034"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D1F6E3F0-EC36-45E0-57AD-3AAD256B91D0}"/>
              </a:ext>
            </a:extLst>
          </p:cNvPr>
          <p:cNvCxnSpPr/>
          <p:nvPr/>
        </p:nvCxnSpPr>
        <p:spPr>
          <a:xfrm>
            <a:off x="1703512" y="6237312"/>
            <a:ext cx="8766034"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6" name="Picture 2">
            <a:extLst>
              <a:ext uri="{FF2B5EF4-FFF2-40B4-BE49-F238E27FC236}">
                <a16:creationId xmlns:a16="http://schemas.microsoft.com/office/drawing/2014/main" id="{9096219D-C0E7-1DD7-8626-D82CAD0534D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84432" y="188641"/>
            <a:ext cx="504056" cy="544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テキスト ボックス 6">
            <a:extLst>
              <a:ext uri="{FF2B5EF4-FFF2-40B4-BE49-F238E27FC236}">
                <a16:creationId xmlns:a16="http://schemas.microsoft.com/office/drawing/2014/main" id="{6FDE4AB5-815F-7371-947F-01007EB6159D}"/>
              </a:ext>
            </a:extLst>
          </p:cNvPr>
          <p:cNvSpPr txBox="1"/>
          <p:nvPr/>
        </p:nvSpPr>
        <p:spPr>
          <a:xfrm>
            <a:off x="3863752" y="6407750"/>
            <a:ext cx="4924746" cy="261610"/>
          </a:xfrm>
          <a:prstGeom prst="rect">
            <a:avLst/>
          </a:prstGeom>
          <a:noFill/>
        </p:spPr>
        <p:txBody>
          <a:bodyPr wrap="none" rtlCol="0">
            <a:spAutoFit/>
          </a:bodyPr>
          <a:lstStyle/>
          <a:p>
            <a:r>
              <a:rPr lang="en-US" altLang="ja-JP" sz="1100" dirty="0">
                <a:solidFill>
                  <a:srgbClr val="4F81BD">
                    <a:lumMod val="40000"/>
                    <a:lumOff val="60000"/>
                  </a:srgbClr>
                </a:solidFill>
                <a:latin typeface="Adobe Gothic Std B" pitchFamily="34" charset="-128"/>
                <a:ea typeface="Adobe Gothic Std B" pitchFamily="34" charset="-128"/>
              </a:rPr>
              <a:t>2015-2024 Japan Breath Alcohol Testing Consortium All Right Reserved.</a:t>
            </a:r>
            <a:endParaRPr lang="ja-JP" altLang="en-US" sz="1100" dirty="0">
              <a:solidFill>
                <a:srgbClr val="4F81BD">
                  <a:lumMod val="40000"/>
                  <a:lumOff val="60000"/>
                </a:srgbClr>
              </a:solidFill>
              <a:latin typeface="Adobe Gothic Std B" pitchFamily="34" charset="-128"/>
              <a:ea typeface="Adobe Gothic Std B" pitchFamily="34" charset="-128"/>
            </a:endParaRPr>
          </a:p>
        </p:txBody>
      </p:sp>
      <p:sp>
        <p:nvSpPr>
          <p:cNvPr id="11" name="正方形/長方形 10">
            <a:extLst>
              <a:ext uri="{FF2B5EF4-FFF2-40B4-BE49-F238E27FC236}">
                <a16:creationId xmlns:a16="http://schemas.microsoft.com/office/drawing/2014/main" id="{CD0FC0BE-7BFD-45C4-2301-DB86F44682F6}"/>
              </a:ext>
            </a:extLst>
          </p:cNvPr>
          <p:cNvSpPr/>
          <p:nvPr/>
        </p:nvSpPr>
        <p:spPr>
          <a:xfrm>
            <a:off x="1703513" y="6381328"/>
            <a:ext cx="1560241" cy="261610"/>
          </a:xfrm>
          <a:prstGeom prst="rect">
            <a:avLst/>
          </a:prstGeom>
          <a:solidFill>
            <a:srgbClr val="0070C0"/>
          </a:solidFill>
          <a:effectLst/>
        </p:spPr>
        <p:style>
          <a:lnRef idx="3">
            <a:schemeClr val="lt1"/>
          </a:lnRef>
          <a:fillRef idx="1">
            <a:schemeClr val="accent5"/>
          </a:fillRef>
          <a:effectRef idx="1">
            <a:schemeClr val="accent5"/>
          </a:effectRef>
          <a:fontRef idx="minor">
            <a:schemeClr val="lt1"/>
          </a:fontRef>
        </p:style>
        <p:txBody>
          <a:bodyPr wrap="square">
            <a:spAutoFit/>
          </a:bodyPr>
          <a:lstStyle/>
          <a:p>
            <a:pPr algn="ctr"/>
            <a:r>
              <a:rPr lang="en-US" altLang="ja-JP" sz="1100" dirty="0">
                <a:solidFill>
                  <a:prstClr val="white"/>
                </a:solidFill>
                <a:latin typeface="A-OTF ゴシックMB101 Pro B" pitchFamily="34" charset="-128"/>
                <a:ea typeface="A-OTF ゴシックMB101 Pro B" pitchFamily="34" charset="-128"/>
              </a:rPr>
              <a:t>Members Only</a:t>
            </a:r>
            <a:endParaRPr lang="ja-JP" altLang="en-US" sz="1100" dirty="0">
              <a:solidFill>
                <a:prstClr val="white"/>
              </a:solidFill>
              <a:latin typeface="A-OTF ゴシックMB101 Pro B" pitchFamily="34" charset="-128"/>
              <a:ea typeface="A-OTF ゴシックMB101 Pro B" pitchFamily="34" charset="-128"/>
            </a:endParaRPr>
          </a:p>
        </p:txBody>
      </p:sp>
      <p:cxnSp>
        <p:nvCxnSpPr>
          <p:cNvPr id="10" name="直線コネクタ 9">
            <a:extLst>
              <a:ext uri="{FF2B5EF4-FFF2-40B4-BE49-F238E27FC236}">
                <a16:creationId xmlns:a16="http://schemas.microsoft.com/office/drawing/2014/main" id="{29767E1D-1018-B8C2-8CC0-1E8DA392E641}"/>
              </a:ext>
            </a:extLst>
          </p:cNvPr>
          <p:cNvCxnSpPr/>
          <p:nvPr/>
        </p:nvCxnSpPr>
        <p:spPr>
          <a:xfrm>
            <a:off x="1703512" y="836712"/>
            <a:ext cx="8766034" cy="0"/>
          </a:xfrm>
          <a:prstGeom prst="line">
            <a:avLst/>
          </a:prstGeom>
          <a:ln w="5715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103AACC2-6B38-BD4B-D1EC-4740C659F019}"/>
              </a:ext>
            </a:extLst>
          </p:cNvPr>
          <p:cNvCxnSpPr/>
          <p:nvPr/>
        </p:nvCxnSpPr>
        <p:spPr>
          <a:xfrm>
            <a:off x="1703512" y="764704"/>
            <a:ext cx="8766034" cy="0"/>
          </a:xfrm>
          <a:prstGeom prst="lin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AD82D02F-3826-21CE-A3D5-C210737A9F71}"/>
              </a:ext>
            </a:extLst>
          </p:cNvPr>
          <p:cNvSpPr txBox="1"/>
          <p:nvPr/>
        </p:nvSpPr>
        <p:spPr>
          <a:xfrm>
            <a:off x="1631504" y="188641"/>
            <a:ext cx="5327099" cy="461665"/>
          </a:xfrm>
          <a:prstGeom prst="rect">
            <a:avLst/>
          </a:prstGeom>
          <a:noFill/>
        </p:spPr>
        <p:txBody>
          <a:bodyPr wrap="none" rtlCol="0">
            <a:spAutoFit/>
          </a:bodyPr>
          <a:lstStyle/>
          <a:p>
            <a:r>
              <a:rPr lang="en-US" altLang="ja-JP" sz="2400" b="1" dirty="0">
                <a:solidFill>
                  <a:prstClr val="black"/>
                </a:solidFill>
                <a:latin typeface="メイリオ" panose="020B0604030504040204" pitchFamily="50" charset="-128"/>
                <a:ea typeface="メイリオ" panose="020B0604030504040204" pitchFamily="50" charset="-128"/>
              </a:rPr>
              <a:t>2024</a:t>
            </a:r>
            <a:r>
              <a:rPr lang="ja-JP" altLang="en-US" sz="2400" b="1" dirty="0">
                <a:solidFill>
                  <a:prstClr val="black"/>
                </a:solidFill>
                <a:latin typeface="メイリオ" panose="020B0604030504040204" pitchFamily="50" charset="-128"/>
                <a:ea typeface="メイリオ" panose="020B0604030504040204" pitchFamily="50" charset="-128"/>
              </a:rPr>
              <a:t>年度　業務委員会発表について</a:t>
            </a:r>
          </a:p>
        </p:txBody>
      </p:sp>
      <p:sp>
        <p:nvSpPr>
          <p:cNvPr id="9" name="テキスト ボックス 8">
            <a:extLst>
              <a:ext uri="{FF2B5EF4-FFF2-40B4-BE49-F238E27FC236}">
                <a16:creationId xmlns:a16="http://schemas.microsoft.com/office/drawing/2014/main" id="{DE0D9456-11D8-ECC9-5A34-8A8458DEDB0E}"/>
              </a:ext>
            </a:extLst>
          </p:cNvPr>
          <p:cNvSpPr txBox="1"/>
          <p:nvPr/>
        </p:nvSpPr>
        <p:spPr>
          <a:xfrm>
            <a:off x="1841423" y="1130835"/>
            <a:ext cx="6590130" cy="523220"/>
          </a:xfrm>
          <a:prstGeom prst="rect">
            <a:avLst/>
          </a:prstGeom>
          <a:noFill/>
        </p:spPr>
        <p:txBody>
          <a:bodyPr wrap="square">
            <a:spAutoFit/>
          </a:bodyPr>
          <a:lstStyle/>
          <a:p>
            <a:r>
              <a:rPr lang="en-US" altLang="ja-JP" sz="2800" b="1" i="0" u="none" strike="noStrike" baseline="0" dirty="0">
                <a:solidFill>
                  <a:srgbClr val="00AFEF"/>
                </a:solidFill>
                <a:latin typeface="メイリオ" panose="020B0604030504040204" pitchFamily="50" charset="-128"/>
                <a:ea typeface="メイリオ" panose="020B0604030504040204" pitchFamily="50" charset="-128"/>
              </a:rPr>
              <a:t>FY24 </a:t>
            </a:r>
            <a:r>
              <a:rPr lang="ja-JP" altLang="en-US" sz="2800" b="1" i="0" u="none" strike="noStrike" baseline="0" dirty="0">
                <a:solidFill>
                  <a:srgbClr val="00AFEF"/>
                </a:solidFill>
                <a:latin typeface="メイリオ" panose="020B0604030504040204" pitchFamily="50" charset="-128"/>
                <a:ea typeface="メイリオ" panose="020B0604030504040204" pitchFamily="50" charset="-128"/>
              </a:rPr>
              <a:t>業務委員会活動報告</a:t>
            </a:r>
            <a:endParaRPr lang="ja-JP" altLang="en-US" sz="2800" dirty="0"/>
          </a:p>
        </p:txBody>
      </p:sp>
      <p:sp>
        <p:nvSpPr>
          <p:cNvPr id="15" name="テキスト ボックス 14">
            <a:extLst>
              <a:ext uri="{FF2B5EF4-FFF2-40B4-BE49-F238E27FC236}">
                <a16:creationId xmlns:a16="http://schemas.microsoft.com/office/drawing/2014/main" id="{C2740591-EBE9-62A0-18FE-BD828A247644}"/>
              </a:ext>
            </a:extLst>
          </p:cNvPr>
          <p:cNvSpPr txBox="1"/>
          <p:nvPr/>
        </p:nvSpPr>
        <p:spPr>
          <a:xfrm>
            <a:off x="2124158" y="2020859"/>
            <a:ext cx="8001001" cy="3477875"/>
          </a:xfrm>
          <a:prstGeom prst="rect">
            <a:avLst/>
          </a:prstGeom>
          <a:noFill/>
        </p:spPr>
        <p:txBody>
          <a:bodyPr wrap="square">
            <a:spAutoFit/>
          </a:bodyPr>
          <a:lstStyle/>
          <a:p>
            <a:r>
              <a:rPr lang="ja-JP" altLang="en-US" sz="2000" b="1" i="0" u="none" strike="noStrike" baseline="0" dirty="0">
                <a:solidFill>
                  <a:srgbClr val="000000"/>
                </a:solidFill>
                <a:latin typeface="メイリオ" panose="020B0604030504040204" pitchFamily="50" charset="-128"/>
                <a:ea typeface="メイリオ" panose="020B0604030504040204" pitchFamily="50" charset="-128"/>
              </a:rPr>
              <a:t>①</a:t>
            </a:r>
            <a:r>
              <a:rPr lang="en-US" altLang="ja-JP" sz="2000" b="1" i="0" u="none" strike="noStrike" baseline="0" dirty="0">
                <a:solidFill>
                  <a:srgbClr val="000000"/>
                </a:solidFill>
                <a:latin typeface="メイリオ" panose="020B0604030504040204" pitchFamily="50" charset="-128"/>
                <a:ea typeface="メイリオ" panose="020B0604030504040204" pitchFamily="50" charset="-128"/>
              </a:rPr>
              <a:t>WEB/IT</a:t>
            </a:r>
            <a:r>
              <a:rPr lang="ja-JP" altLang="en-US" sz="2000" b="1" i="0" u="none" strike="noStrike" baseline="0" dirty="0">
                <a:solidFill>
                  <a:srgbClr val="000000"/>
                </a:solidFill>
                <a:latin typeface="メイリオ" panose="020B0604030504040204" pitchFamily="50" charset="-128"/>
                <a:ea typeface="メイリオ" panose="020B0604030504040204" pitchFamily="50" charset="-128"/>
              </a:rPr>
              <a:t>班（</a:t>
            </a:r>
            <a:r>
              <a:rPr lang="en-US" altLang="ja-JP" sz="2000" b="1" i="0" u="none" strike="noStrike" baseline="0" dirty="0">
                <a:solidFill>
                  <a:srgbClr val="000000"/>
                </a:solidFill>
                <a:latin typeface="メイリオ" panose="020B0604030504040204" pitchFamily="50" charset="-128"/>
                <a:ea typeface="メイリオ" panose="020B0604030504040204" pitchFamily="50" charset="-128"/>
              </a:rPr>
              <a:t>LD</a:t>
            </a:r>
            <a:r>
              <a:rPr lang="ja-JP" altLang="en-US" sz="2000" b="1" i="0" u="none" strike="noStrike" baseline="0" dirty="0">
                <a:solidFill>
                  <a:srgbClr val="000000"/>
                </a:solidFill>
                <a:latin typeface="メイリオ" panose="020B0604030504040204" pitchFamily="50" charset="-128"/>
                <a:ea typeface="メイリオ" panose="020B0604030504040204" pitchFamily="50" charset="-128"/>
              </a:rPr>
              <a:t>：テレニシ細川さま）</a:t>
            </a:r>
            <a:endParaRPr lang="ja-JP" altLang="en-US" sz="2000" b="0" i="0" u="none" strike="noStrike" baseline="0" dirty="0">
              <a:solidFill>
                <a:srgbClr val="000000"/>
              </a:solidFill>
              <a:latin typeface="メイリオ" panose="020B0604030504040204" pitchFamily="50" charset="-128"/>
              <a:ea typeface="メイリオ" panose="020B0604030504040204" pitchFamily="50" charset="-128"/>
            </a:endParaRPr>
          </a:p>
          <a:p>
            <a:r>
              <a:rPr lang="ja-JP" altLang="en-US" sz="2000" b="1" i="0" u="none" strike="noStrike" baseline="0" dirty="0">
                <a:solidFill>
                  <a:srgbClr val="000000"/>
                </a:solidFill>
                <a:latin typeface="メイリオ" panose="020B0604030504040204" pitchFamily="50" charset="-128"/>
                <a:ea typeface="メイリオ" panose="020B0604030504040204" pitchFamily="50" charset="-128"/>
              </a:rPr>
              <a:t>　・アクセス解析、今後の活動について</a:t>
            </a:r>
            <a:endParaRPr lang="en-US" altLang="ja-JP" sz="2000" b="1" i="0" u="none" strike="noStrike" baseline="0" dirty="0">
              <a:solidFill>
                <a:srgbClr val="000000"/>
              </a:solidFill>
              <a:latin typeface="メイリオ" panose="020B0604030504040204" pitchFamily="50" charset="-128"/>
              <a:ea typeface="メイリオ" panose="020B0604030504040204" pitchFamily="50" charset="-128"/>
            </a:endParaRPr>
          </a:p>
          <a:p>
            <a:endParaRPr lang="ja-JP" altLang="en-US" sz="2000" b="0" i="0" u="none" strike="noStrike" baseline="0" dirty="0">
              <a:solidFill>
                <a:srgbClr val="000000"/>
              </a:solidFill>
              <a:latin typeface="メイリオ" panose="020B0604030504040204" pitchFamily="50" charset="-128"/>
              <a:ea typeface="メイリオ" panose="020B0604030504040204" pitchFamily="50" charset="-128"/>
            </a:endParaRPr>
          </a:p>
          <a:p>
            <a:r>
              <a:rPr lang="ja-JP" altLang="en-US" sz="2000" b="1" i="0" u="none" strike="noStrike" baseline="0" dirty="0">
                <a:solidFill>
                  <a:srgbClr val="000000"/>
                </a:solidFill>
                <a:latin typeface="メイリオ" panose="020B0604030504040204" pitchFamily="50" charset="-128"/>
                <a:ea typeface="メイリオ" panose="020B0604030504040204" pitchFamily="50" charset="-128"/>
              </a:rPr>
              <a:t>②</a:t>
            </a:r>
            <a:r>
              <a:rPr lang="ja-JP" altLang="en-US" sz="2000" b="1" dirty="0">
                <a:solidFill>
                  <a:srgbClr val="000000"/>
                </a:solidFill>
                <a:latin typeface="メイリオ" panose="020B0604030504040204" pitchFamily="50" charset="-128"/>
                <a:ea typeface="メイリオ" panose="020B0604030504040204" pitchFamily="50" charset="-128"/>
              </a:rPr>
              <a:t>展示会</a:t>
            </a:r>
            <a:r>
              <a:rPr lang="en-US" altLang="ja-JP" sz="2000" b="1" dirty="0">
                <a:solidFill>
                  <a:srgbClr val="000000"/>
                </a:solidFill>
                <a:latin typeface="メイリオ" panose="020B0604030504040204" pitchFamily="50" charset="-128"/>
                <a:ea typeface="メイリオ" panose="020B0604030504040204" pitchFamily="50" charset="-128"/>
              </a:rPr>
              <a:t>/</a:t>
            </a:r>
            <a:r>
              <a:rPr lang="ja-JP" altLang="en-US" sz="2000" b="1" dirty="0">
                <a:solidFill>
                  <a:srgbClr val="000000"/>
                </a:solidFill>
                <a:latin typeface="メイリオ" panose="020B0604030504040204" pitchFamily="50" charset="-128"/>
                <a:ea typeface="メイリオ" panose="020B0604030504040204" pitchFamily="50" charset="-128"/>
              </a:rPr>
              <a:t>教育班（</a:t>
            </a:r>
            <a:r>
              <a:rPr lang="en-US" altLang="ja-JP" sz="2000" b="1" dirty="0">
                <a:solidFill>
                  <a:srgbClr val="000000"/>
                </a:solidFill>
                <a:latin typeface="メイリオ" panose="020B0604030504040204" pitchFamily="50" charset="-128"/>
                <a:ea typeface="メイリオ" panose="020B0604030504040204" pitchFamily="50" charset="-128"/>
              </a:rPr>
              <a:t>LD</a:t>
            </a:r>
            <a:r>
              <a:rPr lang="ja-JP" altLang="en-US" sz="2000" b="1" dirty="0">
                <a:solidFill>
                  <a:srgbClr val="000000"/>
                </a:solidFill>
                <a:latin typeface="メイリオ" panose="020B0604030504040204" pitchFamily="50" charset="-128"/>
                <a:ea typeface="メイリオ" panose="020B0604030504040204" pitchFamily="50" charset="-128"/>
              </a:rPr>
              <a:t>：中央自動車内丸さま）</a:t>
            </a:r>
            <a:endParaRPr lang="en-US" altLang="ja-JP" sz="2000" b="1" dirty="0">
              <a:solidFill>
                <a:srgbClr val="000000"/>
              </a:solidFill>
              <a:latin typeface="メイリオ" panose="020B0604030504040204" pitchFamily="50" charset="-128"/>
              <a:ea typeface="メイリオ" panose="020B0604030504040204" pitchFamily="50" charset="-128"/>
            </a:endParaRPr>
          </a:p>
          <a:p>
            <a:r>
              <a:rPr lang="ja-JP" altLang="en-US" sz="2000" b="1" i="0" u="none" strike="noStrike" baseline="0" dirty="0">
                <a:solidFill>
                  <a:srgbClr val="000000"/>
                </a:solidFill>
                <a:latin typeface="メイリオ" panose="020B0604030504040204" pitchFamily="50" charset="-128"/>
                <a:ea typeface="メイリオ" panose="020B0604030504040204" pitchFamily="50" charset="-128"/>
              </a:rPr>
              <a:t>　・今後の展示会予定について</a:t>
            </a:r>
            <a:endParaRPr lang="en-US" altLang="ja-JP" sz="2000" b="1" i="0" u="none" strike="noStrike" baseline="0" dirty="0">
              <a:solidFill>
                <a:srgbClr val="000000"/>
              </a:solidFill>
              <a:latin typeface="メイリオ" panose="020B0604030504040204" pitchFamily="50" charset="-128"/>
              <a:ea typeface="メイリオ" panose="020B0604030504040204" pitchFamily="50" charset="-128"/>
            </a:endParaRPr>
          </a:p>
          <a:p>
            <a:endParaRPr lang="en-US" altLang="ja-JP" sz="2000" b="1" i="0" u="none" strike="noStrike" baseline="0" dirty="0">
              <a:solidFill>
                <a:srgbClr val="000000"/>
              </a:solidFill>
              <a:latin typeface="メイリオ" panose="020B0604030504040204" pitchFamily="50" charset="-128"/>
              <a:ea typeface="メイリオ" panose="020B0604030504040204" pitchFamily="50" charset="-128"/>
            </a:endParaRPr>
          </a:p>
          <a:p>
            <a:r>
              <a:rPr lang="ja-JP" altLang="en-US" sz="2000" b="1" i="0" u="none" strike="noStrike" baseline="0" dirty="0">
                <a:solidFill>
                  <a:srgbClr val="000000"/>
                </a:solidFill>
                <a:latin typeface="メイリオ" panose="020B0604030504040204" pitchFamily="50" charset="-128"/>
                <a:ea typeface="メイリオ" panose="020B0604030504040204" pitchFamily="50" charset="-128"/>
              </a:rPr>
              <a:t>③海外班（</a:t>
            </a:r>
            <a:r>
              <a:rPr lang="en-US" altLang="ja-JP" sz="2000" b="1" i="0" u="none" strike="noStrike" baseline="0" dirty="0">
                <a:solidFill>
                  <a:srgbClr val="000000"/>
                </a:solidFill>
                <a:latin typeface="メイリオ" panose="020B0604030504040204" pitchFamily="50" charset="-128"/>
                <a:ea typeface="メイリオ" panose="020B0604030504040204" pitchFamily="50" charset="-128"/>
              </a:rPr>
              <a:t>LD</a:t>
            </a:r>
            <a:r>
              <a:rPr lang="ja-JP" altLang="en-US" sz="2000" b="1" i="0" u="none" strike="noStrike" baseline="0" dirty="0">
                <a:solidFill>
                  <a:srgbClr val="000000"/>
                </a:solidFill>
                <a:latin typeface="メイリオ" panose="020B0604030504040204" pitchFamily="50" charset="-128"/>
                <a:ea typeface="メイリオ" panose="020B0604030504040204" pitchFamily="50" charset="-128"/>
              </a:rPr>
              <a:t>：東海電子杉本さま）</a:t>
            </a:r>
            <a:endParaRPr lang="en-US" altLang="ja-JP" sz="2000" b="1" i="0" u="none" strike="noStrike" baseline="0" dirty="0">
              <a:solidFill>
                <a:srgbClr val="000000"/>
              </a:solidFill>
              <a:latin typeface="メイリオ" panose="020B0604030504040204" pitchFamily="50" charset="-128"/>
              <a:ea typeface="メイリオ" panose="020B0604030504040204" pitchFamily="50" charset="-128"/>
            </a:endParaRPr>
          </a:p>
          <a:p>
            <a:r>
              <a:rPr lang="ja-JP" altLang="en-US" sz="2000" b="1" dirty="0">
                <a:solidFill>
                  <a:srgbClr val="000000"/>
                </a:solidFill>
                <a:latin typeface="メイリオ" panose="020B0604030504040204" pitchFamily="50" charset="-128"/>
                <a:ea typeface="メイリオ" panose="020B0604030504040204" pitchFamily="50" charset="-128"/>
              </a:rPr>
              <a:t>　・メールマガジンと</a:t>
            </a:r>
            <a:r>
              <a:rPr lang="en-US" altLang="ja-JP" sz="2000" b="1" dirty="0">
                <a:solidFill>
                  <a:srgbClr val="000000"/>
                </a:solidFill>
                <a:latin typeface="メイリオ" panose="020B0604030504040204" pitchFamily="50" charset="-128"/>
                <a:ea typeface="メイリオ" panose="020B0604030504040204" pitchFamily="50" charset="-128"/>
              </a:rPr>
              <a:t>2024</a:t>
            </a:r>
            <a:r>
              <a:rPr lang="ja-JP" altLang="en-US" sz="2000" b="1" dirty="0">
                <a:solidFill>
                  <a:srgbClr val="000000"/>
                </a:solidFill>
                <a:latin typeface="メイリオ" panose="020B0604030504040204" pitchFamily="50" charset="-128"/>
                <a:ea typeface="メイリオ" panose="020B0604030504040204" pitchFamily="50" charset="-128"/>
              </a:rPr>
              <a:t>年度の活動の総括</a:t>
            </a:r>
            <a:endParaRPr lang="ja-JP" altLang="en-US" sz="2000" b="0" i="0" u="none" strike="noStrike" baseline="0" dirty="0">
              <a:solidFill>
                <a:srgbClr val="000000"/>
              </a:solidFill>
              <a:latin typeface="メイリオ" panose="020B0604030504040204" pitchFamily="50" charset="-128"/>
              <a:ea typeface="メイリオ" panose="020B0604030504040204" pitchFamily="50" charset="-128"/>
            </a:endParaRPr>
          </a:p>
          <a:p>
            <a:endParaRPr lang="en-US" altLang="ja-JP" sz="2000" b="1" i="0" u="none" strike="noStrike" baseline="0" dirty="0">
              <a:solidFill>
                <a:srgbClr val="000000"/>
              </a:solidFill>
              <a:latin typeface="メイリオ" panose="020B0604030504040204" pitchFamily="50" charset="-128"/>
              <a:ea typeface="メイリオ" panose="020B0604030504040204" pitchFamily="50" charset="-128"/>
            </a:endParaRPr>
          </a:p>
          <a:p>
            <a:r>
              <a:rPr lang="ja-JP" altLang="en-US" sz="2000" b="1" i="0" u="none" strike="noStrike" baseline="0" dirty="0">
                <a:solidFill>
                  <a:srgbClr val="000000"/>
                </a:solidFill>
                <a:latin typeface="メイリオ" panose="020B0604030504040204" pitchFamily="50" charset="-128"/>
                <a:ea typeface="メイリオ" panose="020B0604030504040204" pitchFamily="50" charset="-128"/>
              </a:rPr>
              <a:t>④調査班（</a:t>
            </a:r>
            <a:r>
              <a:rPr lang="en-US" altLang="ja-JP" sz="2000" b="1" i="0" u="none" strike="noStrike" baseline="0" dirty="0">
                <a:solidFill>
                  <a:srgbClr val="000000"/>
                </a:solidFill>
                <a:latin typeface="メイリオ" panose="020B0604030504040204" pitchFamily="50" charset="-128"/>
                <a:ea typeface="メイリオ" panose="020B0604030504040204" pitchFamily="50" charset="-128"/>
              </a:rPr>
              <a:t>LD</a:t>
            </a:r>
            <a:r>
              <a:rPr lang="ja-JP" altLang="en-US" sz="2000" b="1" i="0" u="none" strike="noStrike" baseline="0" dirty="0">
                <a:solidFill>
                  <a:srgbClr val="000000"/>
                </a:solidFill>
                <a:latin typeface="メイリオ" panose="020B0604030504040204" pitchFamily="50" charset="-128"/>
                <a:ea typeface="メイリオ" panose="020B0604030504040204" pitchFamily="50" charset="-128"/>
              </a:rPr>
              <a:t>：パイアール平川さま）</a:t>
            </a:r>
            <a:endParaRPr lang="en-US" altLang="ja-JP" sz="2000" b="1" i="0" u="none" strike="noStrike" baseline="0" dirty="0">
              <a:solidFill>
                <a:srgbClr val="000000"/>
              </a:solidFill>
              <a:latin typeface="メイリオ" panose="020B0604030504040204" pitchFamily="50" charset="-128"/>
              <a:ea typeface="メイリオ" panose="020B0604030504040204" pitchFamily="50" charset="-128"/>
            </a:endParaRPr>
          </a:p>
          <a:p>
            <a:r>
              <a:rPr lang="ja-JP" altLang="en-US" sz="2000" b="1" dirty="0">
                <a:solidFill>
                  <a:srgbClr val="000000"/>
                </a:solidFill>
                <a:latin typeface="メイリオ" panose="020B0604030504040204" pitchFamily="50" charset="-128"/>
                <a:ea typeface="メイリオ" panose="020B0604030504040204" pitchFamily="50" charset="-128"/>
              </a:rPr>
              <a:t>　・今後の注意事項について</a:t>
            </a:r>
            <a:endParaRPr lang="ja-JP" altLang="en-US" sz="2000" b="0" i="0" u="none" strike="noStrike" baseline="0" dirty="0">
              <a:solidFill>
                <a:srgbClr val="00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17148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56240" y="188640"/>
            <a:ext cx="1673932" cy="374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スライド番号プレースホルダー 1"/>
          <p:cNvSpPr>
            <a:spLocks noGrp="1"/>
          </p:cNvSpPr>
          <p:nvPr>
            <p:ph type="sldNum" sz="quarter" idx="12"/>
          </p:nvPr>
        </p:nvSpPr>
        <p:spPr>
          <a:xfrm>
            <a:off x="9840416" y="6356351"/>
            <a:ext cx="648072" cy="365125"/>
          </a:xfrm>
          <a:solidFill>
            <a:srgbClr val="0070C0"/>
          </a:solidFill>
        </p:spPr>
        <p:txBody>
          <a:bodyPr/>
          <a:lstStyle/>
          <a:p>
            <a:fld id="{5A9474A7-89D0-4ACF-93C2-7140D1A70E4B}" type="slidenum">
              <a:rPr lang="ja-JP" altLang="en-US" sz="2400">
                <a:solidFill>
                  <a:prstClr val="white"/>
                </a:solidFill>
                <a:latin typeface="A-OTF ゴシックMB101 Pro H" pitchFamily="34" charset="-128"/>
                <a:ea typeface="A-OTF ゴシックMB101 Pro H" pitchFamily="34" charset="-128"/>
              </a:rPr>
              <a:pPr/>
              <a:t>6</a:t>
            </a:fld>
            <a:endParaRPr lang="ja-JP" altLang="en-US" sz="2400" dirty="0">
              <a:solidFill>
                <a:prstClr val="white"/>
              </a:solidFill>
              <a:latin typeface="A-OTF ゴシックMB101 Pro H" pitchFamily="34" charset="-128"/>
              <a:ea typeface="A-OTF ゴシックMB101 Pro H" pitchFamily="34" charset="-128"/>
            </a:endParaRPr>
          </a:p>
        </p:txBody>
      </p:sp>
      <p:cxnSp>
        <p:nvCxnSpPr>
          <p:cNvPr id="5" name="直線コネクタ 4"/>
          <p:cNvCxnSpPr/>
          <p:nvPr/>
        </p:nvCxnSpPr>
        <p:spPr>
          <a:xfrm>
            <a:off x="1703512" y="908720"/>
            <a:ext cx="8766034"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1703512" y="6237312"/>
            <a:ext cx="8766034"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84432" y="188641"/>
            <a:ext cx="504056" cy="544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テキスト ボックス 6"/>
          <p:cNvSpPr txBox="1"/>
          <p:nvPr/>
        </p:nvSpPr>
        <p:spPr>
          <a:xfrm>
            <a:off x="3863752" y="6407750"/>
            <a:ext cx="4924746" cy="261610"/>
          </a:xfrm>
          <a:prstGeom prst="rect">
            <a:avLst/>
          </a:prstGeom>
          <a:noFill/>
        </p:spPr>
        <p:txBody>
          <a:bodyPr wrap="none" rtlCol="0">
            <a:spAutoFit/>
          </a:bodyPr>
          <a:lstStyle/>
          <a:p>
            <a:r>
              <a:rPr lang="en-US" altLang="ja-JP" sz="1100" dirty="0">
                <a:solidFill>
                  <a:srgbClr val="4F81BD">
                    <a:lumMod val="40000"/>
                    <a:lumOff val="60000"/>
                  </a:srgbClr>
                </a:solidFill>
                <a:latin typeface="Adobe Gothic Std B" pitchFamily="34" charset="-128"/>
                <a:ea typeface="Adobe Gothic Std B" pitchFamily="34" charset="-128"/>
              </a:rPr>
              <a:t>2015-2024 Japan Breath Alcohol Testing Consortium All Right Reserved.</a:t>
            </a:r>
            <a:endParaRPr lang="ja-JP" altLang="en-US" sz="1100" dirty="0">
              <a:solidFill>
                <a:srgbClr val="4F81BD">
                  <a:lumMod val="40000"/>
                  <a:lumOff val="60000"/>
                </a:srgbClr>
              </a:solidFill>
              <a:latin typeface="Adobe Gothic Std B" pitchFamily="34" charset="-128"/>
              <a:ea typeface="Adobe Gothic Std B" pitchFamily="34" charset="-128"/>
            </a:endParaRPr>
          </a:p>
        </p:txBody>
      </p:sp>
      <p:sp>
        <p:nvSpPr>
          <p:cNvPr id="11" name="正方形/長方形 10"/>
          <p:cNvSpPr/>
          <p:nvPr/>
        </p:nvSpPr>
        <p:spPr>
          <a:xfrm>
            <a:off x="1703513" y="6381328"/>
            <a:ext cx="1560241" cy="261610"/>
          </a:xfrm>
          <a:prstGeom prst="rect">
            <a:avLst/>
          </a:prstGeom>
          <a:solidFill>
            <a:srgbClr val="0070C0"/>
          </a:solidFill>
          <a:effectLst/>
        </p:spPr>
        <p:style>
          <a:lnRef idx="3">
            <a:schemeClr val="lt1"/>
          </a:lnRef>
          <a:fillRef idx="1">
            <a:schemeClr val="accent5"/>
          </a:fillRef>
          <a:effectRef idx="1">
            <a:schemeClr val="accent5"/>
          </a:effectRef>
          <a:fontRef idx="minor">
            <a:schemeClr val="lt1"/>
          </a:fontRef>
        </p:style>
        <p:txBody>
          <a:bodyPr wrap="square">
            <a:spAutoFit/>
          </a:bodyPr>
          <a:lstStyle/>
          <a:p>
            <a:pPr algn="ctr"/>
            <a:r>
              <a:rPr lang="en-US" altLang="ja-JP" sz="1100" dirty="0">
                <a:solidFill>
                  <a:prstClr val="white"/>
                </a:solidFill>
                <a:latin typeface="A-OTF ゴシックMB101 Pro B" pitchFamily="34" charset="-128"/>
                <a:ea typeface="A-OTF ゴシックMB101 Pro B" pitchFamily="34" charset="-128"/>
              </a:rPr>
              <a:t>Members Only</a:t>
            </a:r>
            <a:endParaRPr lang="ja-JP" altLang="en-US" sz="1100" dirty="0">
              <a:solidFill>
                <a:prstClr val="white"/>
              </a:solidFill>
              <a:latin typeface="A-OTF ゴシックMB101 Pro B" pitchFamily="34" charset="-128"/>
              <a:ea typeface="A-OTF ゴシックMB101 Pro B" pitchFamily="34" charset="-128"/>
            </a:endParaRPr>
          </a:p>
        </p:txBody>
      </p:sp>
      <p:cxnSp>
        <p:nvCxnSpPr>
          <p:cNvPr id="10" name="直線コネクタ 9"/>
          <p:cNvCxnSpPr/>
          <p:nvPr/>
        </p:nvCxnSpPr>
        <p:spPr>
          <a:xfrm>
            <a:off x="1703512" y="836712"/>
            <a:ext cx="8766034" cy="0"/>
          </a:xfrm>
          <a:prstGeom prst="line">
            <a:avLst/>
          </a:prstGeom>
          <a:ln w="5715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1703512" y="764704"/>
            <a:ext cx="8766034" cy="0"/>
          </a:xfrm>
          <a:prstGeom prst="lin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E5FAC6E6-D71A-DF9D-C996-D17AFAFD6DA9}"/>
              </a:ext>
            </a:extLst>
          </p:cNvPr>
          <p:cNvSpPr txBox="1"/>
          <p:nvPr/>
        </p:nvSpPr>
        <p:spPr>
          <a:xfrm>
            <a:off x="5519106" y="3285259"/>
            <a:ext cx="800219" cy="461665"/>
          </a:xfrm>
          <a:prstGeom prst="rect">
            <a:avLst/>
          </a:prstGeom>
          <a:noFill/>
        </p:spPr>
        <p:txBody>
          <a:bodyPr wrap="none" rtlCol="0">
            <a:spAutoFit/>
          </a:bodyPr>
          <a:lstStyle/>
          <a:p>
            <a:r>
              <a:rPr lang="ja-JP" altLang="en-US" sz="2400" b="1" dirty="0">
                <a:solidFill>
                  <a:prstClr val="black"/>
                </a:solidFill>
                <a:latin typeface="メイリオ" panose="020B0604030504040204" pitchFamily="50" charset="-128"/>
                <a:ea typeface="メイリオ" panose="020B0604030504040204" pitchFamily="50" charset="-128"/>
              </a:rPr>
              <a:t>以上</a:t>
            </a:r>
          </a:p>
        </p:txBody>
      </p:sp>
    </p:spTree>
    <p:extLst>
      <p:ext uri="{BB962C8B-B14F-4D97-AF65-F5344CB8AC3E}">
        <p14:creationId xmlns:p14="http://schemas.microsoft.com/office/powerpoint/2010/main" val="11255558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テーマ">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5466</TotalTime>
  <Words>516</Words>
  <Application>Microsoft Office PowerPoint</Application>
  <PresentationFormat>ワイド画面</PresentationFormat>
  <Paragraphs>79</Paragraphs>
  <Slides>6</Slides>
  <Notes>6</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6</vt:i4>
      </vt:variant>
    </vt:vector>
  </HeadingPairs>
  <TitlesOfParts>
    <vt:vector size="15" baseType="lpstr">
      <vt:lpstr>Adobe Gothic Std B</vt:lpstr>
      <vt:lpstr>A-OTF ゴシックMB101 Pro B</vt:lpstr>
      <vt:lpstr>A-OTF ゴシックMB101 Pro H</vt:lpstr>
      <vt:lpstr>メイリオ</vt:lpstr>
      <vt:lpstr>游ゴシック</vt:lpstr>
      <vt:lpstr>Arial</vt:lpstr>
      <vt:lpstr>Calibri</vt:lpstr>
      <vt:lpstr>Office ​​テーマ</vt:lpstr>
      <vt:lpstr>2_Office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NONIN Koichi</dc:creator>
  <cp:lastModifiedBy>濃人 晃一</cp:lastModifiedBy>
  <cp:revision>12</cp:revision>
  <dcterms:created xsi:type="dcterms:W3CDTF">2023-04-10T04:36:35Z</dcterms:created>
  <dcterms:modified xsi:type="dcterms:W3CDTF">2025-02-21T11:17:05Z</dcterms:modified>
</cp:coreProperties>
</file>