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7DC5B-6A24-4F30-AC9E-786F21D93D1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2C891-2992-4ED9-80D4-4728107F17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87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3565" y="138760"/>
            <a:ext cx="3281045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08778" y="1343660"/>
            <a:ext cx="3884295" cy="152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8969" y="6437172"/>
            <a:ext cx="454342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10" dirty="0">
                <a:solidFill>
                  <a:srgbClr val="B7CCE3"/>
                </a:solidFill>
                <a:latin typeface="Arial"/>
                <a:cs typeface="Arial"/>
              </a:rPr>
              <a:t>2015-</a:t>
            </a:r>
            <a:r>
              <a:rPr sz="1100" dirty="0">
                <a:solidFill>
                  <a:srgbClr val="B7CCE3"/>
                </a:solidFill>
                <a:latin typeface="Arial"/>
                <a:cs typeface="Arial"/>
              </a:rPr>
              <a:t>2023</a:t>
            </a:r>
            <a:r>
              <a:rPr sz="1100" spc="-45" dirty="0">
                <a:solidFill>
                  <a:srgbClr val="B7CCE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B7CCE3"/>
                </a:solidFill>
                <a:latin typeface="Arial"/>
                <a:cs typeface="Arial"/>
              </a:rPr>
              <a:t>Japan</a:t>
            </a:r>
            <a:r>
              <a:rPr sz="1100" spc="-30" dirty="0">
                <a:solidFill>
                  <a:srgbClr val="B7CCE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B7CCE3"/>
                </a:solidFill>
                <a:latin typeface="Arial"/>
                <a:cs typeface="Arial"/>
              </a:rPr>
              <a:t>Breath</a:t>
            </a:r>
            <a:r>
              <a:rPr sz="1100" spc="-55" dirty="0">
                <a:solidFill>
                  <a:srgbClr val="B7CCE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B7CCE3"/>
                </a:solidFill>
                <a:latin typeface="Arial"/>
                <a:cs typeface="Arial"/>
              </a:rPr>
              <a:t>Alcohol</a:t>
            </a:r>
            <a:r>
              <a:rPr sz="1100" spc="-15" dirty="0">
                <a:solidFill>
                  <a:srgbClr val="B7CCE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B7CCE3"/>
                </a:solidFill>
                <a:latin typeface="Arial"/>
                <a:cs typeface="Arial"/>
              </a:rPr>
              <a:t>Testing</a:t>
            </a:r>
            <a:r>
              <a:rPr sz="1100" spc="-50" dirty="0">
                <a:solidFill>
                  <a:srgbClr val="B7CCE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B7CCE3"/>
                </a:solidFill>
                <a:latin typeface="Arial"/>
                <a:cs typeface="Arial"/>
              </a:rPr>
              <a:t>Consortium</a:t>
            </a:r>
            <a:r>
              <a:rPr sz="1100" spc="-40" dirty="0">
                <a:solidFill>
                  <a:srgbClr val="B7CCE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B7CCE3"/>
                </a:solidFill>
                <a:latin typeface="Arial"/>
                <a:cs typeface="Arial"/>
              </a:rPr>
              <a:t>All</a:t>
            </a:r>
            <a:r>
              <a:rPr sz="1100" spc="-15" dirty="0">
                <a:solidFill>
                  <a:srgbClr val="B7CCE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B7CCE3"/>
                </a:solidFill>
                <a:latin typeface="Arial"/>
                <a:cs typeface="Arial"/>
              </a:rPr>
              <a:t>Right</a:t>
            </a:r>
            <a:r>
              <a:rPr sz="1100" spc="-25" dirty="0">
                <a:solidFill>
                  <a:srgbClr val="B7CCE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B7CCE3"/>
                </a:solidFill>
                <a:latin typeface="Arial"/>
                <a:cs typeface="Arial"/>
              </a:rPr>
              <a:t>Reserved.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507" y="188976"/>
            <a:ext cx="1674876" cy="37490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316468" y="6356603"/>
            <a:ext cx="647700" cy="359073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0" rIns="0" bIns="0" rtlCol="0">
            <a:spAutoFit/>
          </a:bodyPr>
          <a:lstStyle/>
          <a:p>
            <a:pPr marL="387985">
              <a:lnSpc>
                <a:spcPts val="2825"/>
              </a:lnSpc>
            </a:pPr>
            <a:r>
              <a:rPr lang="en-US" altLang="ja-JP" sz="24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79831" y="194013"/>
            <a:ext cx="8779510" cy="743585"/>
            <a:chOff x="179831" y="194013"/>
            <a:chExt cx="8779510" cy="743585"/>
          </a:xfrm>
        </p:grpSpPr>
        <p:sp>
          <p:nvSpPr>
            <p:cNvPr id="6" name="object 6"/>
            <p:cNvSpPr/>
            <p:nvPr/>
          </p:nvSpPr>
          <p:spPr>
            <a:xfrm>
              <a:off x="179831" y="908303"/>
              <a:ext cx="8766175" cy="0"/>
            </a:xfrm>
            <a:custGeom>
              <a:avLst/>
              <a:gdLst/>
              <a:ahLst/>
              <a:cxnLst/>
              <a:rect l="l" t="t" r="r" b="b"/>
              <a:pathLst>
                <a:path w="8766175">
                  <a:moveTo>
                    <a:pt x="0" y="0"/>
                  </a:moveTo>
                  <a:lnTo>
                    <a:pt x="8766048" y="0"/>
                  </a:lnTo>
                </a:path>
              </a:pathLst>
            </a:custGeom>
            <a:ln w="57912">
              <a:solidFill>
                <a:srgbClr val="92B3D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9831" y="836675"/>
              <a:ext cx="8766175" cy="0"/>
            </a:xfrm>
            <a:custGeom>
              <a:avLst/>
              <a:gdLst/>
              <a:ahLst/>
              <a:cxnLst/>
              <a:rect l="l" t="t" r="r" b="b"/>
              <a:pathLst>
                <a:path w="8766175">
                  <a:moveTo>
                    <a:pt x="0" y="0"/>
                  </a:moveTo>
                  <a:lnTo>
                    <a:pt x="8766048" y="0"/>
                  </a:lnTo>
                </a:path>
              </a:pathLst>
            </a:custGeom>
            <a:ln w="57912">
              <a:solidFill>
                <a:srgbClr val="B7CC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64768" y="194013"/>
              <a:ext cx="494355" cy="53903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79831" y="765047"/>
              <a:ext cx="8766175" cy="0"/>
            </a:xfrm>
            <a:custGeom>
              <a:avLst/>
              <a:gdLst/>
              <a:ahLst/>
              <a:cxnLst/>
              <a:rect l="l" t="t" r="r" b="b"/>
              <a:pathLst>
                <a:path w="8766175">
                  <a:moveTo>
                    <a:pt x="0" y="0"/>
                  </a:moveTo>
                  <a:lnTo>
                    <a:pt x="8766048" y="0"/>
                  </a:lnTo>
                </a:path>
              </a:pathLst>
            </a:custGeom>
            <a:ln w="57912">
              <a:solidFill>
                <a:srgbClr val="DAE4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179831" y="6237732"/>
            <a:ext cx="8766175" cy="0"/>
          </a:xfrm>
          <a:custGeom>
            <a:avLst/>
            <a:gdLst/>
            <a:ahLst/>
            <a:cxnLst/>
            <a:rect l="l" t="t" r="r" b="b"/>
            <a:pathLst>
              <a:path w="8766175">
                <a:moveTo>
                  <a:pt x="0" y="0"/>
                </a:moveTo>
                <a:lnTo>
                  <a:pt x="8766048" y="0"/>
                </a:lnTo>
              </a:path>
            </a:pathLst>
          </a:custGeom>
          <a:ln w="57912">
            <a:solidFill>
              <a:srgbClr val="92B3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83564" y="138760"/>
            <a:ext cx="6193435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zh-CN" altLang="en-US" spc="-1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展示会</a:t>
            </a:r>
            <a:r>
              <a:rPr lang="en-US" altLang="zh-CN" spc="-1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lang="zh-CN" altLang="en-US" spc="-1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教育班</a:t>
            </a:r>
            <a:r>
              <a:rPr lang="ja-JP" altLang="en-US" spc="-1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今後の活動予定について</a:t>
            </a:r>
            <a:b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lang="zh-CN" altLang="en-US" spc="-15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70687" y="6362700"/>
            <a:ext cx="1598930" cy="300355"/>
            <a:chOff x="170687" y="6362700"/>
            <a:chExt cx="1598930" cy="300355"/>
          </a:xfrm>
        </p:grpSpPr>
        <p:sp>
          <p:nvSpPr>
            <p:cNvPr id="13" name="object 13"/>
            <p:cNvSpPr/>
            <p:nvPr/>
          </p:nvSpPr>
          <p:spPr>
            <a:xfrm>
              <a:off x="189737" y="6381750"/>
              <a:ext cx="1560830" cy="262255"/>
            </a:xfrm>
            <a:custGeom>
              <a:avLst/>
              <a:gdLst/>
              <a:ahLst/>
              <a:cxnLst/>
              <a:rect l="l" t="t" r="r" b="b"/>
              <a:pathLst>
                <a:path w="1560830" h="262254">
                  <a:moveTo>
                    <a:pt x="1560576" y="0"/>
                  </a:moveTo>
                  <a:lnTo>
                    <a:pt x="0" y="0"/>
                  </a:lnTo>
                  <a:lnTo>
                    <a:pt x="0" y="262128"/>
                  </a:lnTo>
                  <a:lnTo>
                    <a:pt x="1560576" y="262128"/>
                  </a:lnTo>
                  <a:lnTo>
                    <a:pt x="1560576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9737" y="6381750"/>
              <a:ext cx="1560830" cy="262255"/>
            </a:xfrm>
            <a:custGeom>
              <a:avLst/>
              <a:gdLst/>
              <a:ahLst/>
              <a:cxnLst/>
              <a:rect l="l" t="t" r="r" b="b"/>
              <a:pathLst>
                <a:path w="1560830" h="262254">
                  <a:moveTo>
                    <a:pt x="0" y="262128"/>
                  </a:moveTo>
                  <a:lnTo>
                    <a:pt x="1560576" y="262128"/>
                  </a:lnTo>
                  <a:lnTo>
                    <a:pt x="1560576" y="0"/>
                  </a:lnTo>
                  <a:lnTo>
                    <a:pt x="0" y="0"/>
                  </a:lnTo>
                  <a:lnTo>
                    <a:pt x="0" y="262128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89737" y="6381750"/>
            <a:ext cx="1560830" cy="26225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335"/>
              </a:spcBef>
            </a:pP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Arial"/>
                <a:cs typeface="Arial"/>
              </a:rPr>
              <a:t>Only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C25B514-EB8C-952D-D9DE-0FEC40829107}"/>
              </a:ext>
            </a:extLst>
          </p:cNvPr>
          <p:cNvSpPr/>
          <p:nvPr/>
        </p:nvSpPr>
        <p:spPr>
          <a:xfrm>
            <a:off x="314940" y="2494196"/>
            <a:ext cx="8453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■</a:t>
            </a:r>
            <a:r>
              <a:rPr lang="zh-CN" altLang="en-US" b="1" dirty="0"/>
              <a:t>運輸安全・物流</a:t>
            </a:r>
            <a:r>
              <a:rPr lang="en-US" altLang="zh-CN" b="1" dirty="0"/>
              <a:t>DX EXPO 2025</a:t>
            </a:r>
            <a:r>
              <a:rPr lang="ja-JP" altLang="en-US" b="1" dirty="0"/>
              <a:t>（東京開催）</a:t>
            </a:r>
            <a:endParaRPr lang="en-US" altLang="zh-CN" b="1" dirty="0"/>
          </a:p>
          <a:p>
            <a:r>
              <a:rPr lang="ja-JP" altLang="en-US" b="1" dirty="0"/>
              <a:t>主催：株式会社リックテレコム</a:t>
            </a:r>
            <a:endParaRPr lang="en-US" altLang="ja-JP" b="1" dirty="0"/>
          </a:p>
          <a:p>
            <a:r>
              <a:rPr lang="ja-JP" altLang="en-US" b="1" dirty="0"/>
              <a:t>会期：</a:t>
            </a:r>
            <a:r>
              <a:rPr lang="ja-JP" altLang="en-US" sz="1800" b="1" dirty="0"/>
              <a:t>202</a:t>
            </a:r>
            <a:r>
              <a:rPr lang="en-US" altLang="ja-JP" sz="1800" b="1" dirty="0"/>
              <a:t>5</a:t>
            </a:r>
            <a:r>
              <a:rPr lang="ja-JP" altLang="en-US" sz="1800" b="1" dirty="0"/>
              <a:t>年</a:t>
            </a:r>
            <a:r>
              <a:rPr lang="en-US" altLang="ja-JP" sz="1800" b="1" dirty="0"/>
              <a:t>5</a:t>
            </a:r>
            <a:r>
              <a:rPr lang="ja-JP" altLang="en-US" sz="1800" b="1" dirty="0"/>
              <a:t>月</a:t>
            </a:r>
            <a:r>
              <a:rPr lang="en-US" altLang="ja-JP" sz="1800" b="1" dirty="0"/>
              <a:t>28</a:t>
            </a:r>
            <a:r>
              <a:rPr lang="ja-JP" altLang="en-US" sz="1800" b="1" dirty="0"/>
              <a:t>日（水）～ 202</a:t>
            </a:r>
            <a:r>
              <a:rPr lang="en-US" altLang="ja-JP" sz="1800" b="1" dirty="0"/>
              <a:t>5</a:t>
            </a:r>
            <a:r>
              <a:rPr lang="ja-JP" altLang="en-US" sz="1800" b="1" dirty="0"/>
              <a:t>年</a:t>
            </a:r>
            <a:r>
              <a:rPr lang="en-US" altLang="ja-JP" sz="1800" b="1" dirty="0"/>
              <a:t>5</a:t>
            </a:r>
            <a:r>
              <a:rPr lang="ja-JP" altLang="en-US" sz="1800" b="1" dirty="0"/>
              <a:t>月</a:t>
            </a:r>
            <a:r>
              <a:rPr lang="en-US" altLang="ja-JP" sz="1800" b="1" dirty="0"/>
              <a:t>30</a:t>
            </a:r>
            <a:r>
              <a:rPr lang="ja-JP" altLang="en-US" sz="1800" b="1" dirty="0"/>
              <a:t>日（金）</a:t>
            </a:r>
            <a:endParaRPr lang="en-US" altLang="ja-JP" sz="1800" b="1" dirty="0"/>
          </a:p>
          <a:p>
            <a:r>
              <a:rPr lang="ja-JP" altLang="en-US" b="1" dirty="0"/>
              <a:t>会場：東京ビッグサイト　南３・４ホール</a:t>
            </a:r>
            <a:endParaRPr lang="en-US" altLang="ja-JP" b="1" dirty="0"/>
          </a:p>
          <a:p>
            <a:r>
              <a:rPr lang="ja-JP" altLang="en-US" b="1" dirty="0"/>
              <a:t>・後援、ブース出展、セミナー</a:t>
            </a:r>
            <a:endParaRPr lang="en-US" altLang="ja-JP" b="1" dirty="0"/>
          </a:p>
          <a:p>
            <a:endParaRPr lang="ja-JP" altLang="en-US" b="1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9A3BB89-D880-BEAD-80F4-89439777302A}"/>
              </a:ext>
            </a:extLst>
          </p:cNvPr>
          <p:cNvSpPr/>
          <p:nvPr/>
        </p:nvSpPr>
        <p:spPr>
          <a:xfrm>
            <a:off x="328387" y="944924"/>
            <a:ext cx="8453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■第</a:t>
            </a:r>
            <a:r>
              <a:rPr lang="en-US" altLang="ja-JP" b="1" dirty="0"/>
              <a:t>6</a:t>
            </a:r>
            <a:r>
              <a:rPr lang="ja-JP" altLang="en-US" b="1" dirty="0"/>
              <a:t>回関西物流展</a:t>
            </a:r>
            <a:endParaRPr lang="en-US" altLang="zh-CN" b="1" dirty="0"/>
          </a:p>
          <a:p>
            <a:r>
              <a:rPr lang="ja-JP" altLang="en-US" b="1" dirty="0"/>
              <a:t>主催：関西物流展事務局</a:t>
            </a:r>
            <a:endParaRPr lang="en-US" altLang="ja-JP" b="1" dirty="0"/>
          </a:p>
          <a:p>
            <a:r>
              <a:rPr lang="ja-JP" altLang="en-US" b="1" dirty="0"/>
              <a:t>会期：</a:t>
            </a:r>
            <a:r>
              <a:rPr lang="ja-JP" altLang="en-US" sz="1800" b="1" dirty="0"/>
              <a:t>202</a:t>
            </a:r>
            <a:r>
              <a:rPr lang="en-US" altLang="ja-JP" sz="1800" b="1" dirty="0"/>
              <a:t>5</a:t>
            </a:r>
            <a:r>
              <a:rPr lang="ja-JP" altLang="en-US" sz="1800" b="1" dirty="0"/>
              <a:t>年</a:t>
            </a:r>
            <a:r>
              <a:rPr lang="en-US" altLang="ja-JP" sz="1800" b="1" dirty="0"/>
              <a:t>4</a:t>
            </a:r>
            <a:r>
              <a:rPr lang="ja-JP" altLang="en-US" sz="1800" b="1" dirty="0"/>
              <a:t>月</a:t>
            </a:r>
            <a:r>
              <a:rPr lang="en-US" altLang="ja-JP" sz="1800" b="1" dirty="0"/>
              <a:t>9</a:t>
            </a:r>
            <a:r>
              <a:rPr lang="ja-JP" altLang="en-US" sz="1800" b="1" dirty="0"/>
              <a:t>日（水）～ 202</a:t>
            </a:r>
            <a:r>
              <a:rPr lang="en-US" altLang="ja-JP" sz="1800" b="1" dirty="0"/>
              <a:t>5</a:t>
            </a:r>
            <a:r>
              <a:rPr lang="ja-JP" altLang="en-US" sz="1800" b="1" dirty="0"/>
              <a:t>年</a:t>
            </a:r>
            <a:r>
              <a:rPr lang="en-US" altLang="ja-JP" sz="1800" b="1" dirty="0"/>
              <a:t>4</a:t>
            </a:r>
            <a:r>
              <a:rPr lang="ja-JP" altLang="en-US" sz="1800" b="1" dirty="0"/>
              <a:t>月</a:t>
            </a:r>
            <a:r>
              <a:rPr lang="en-US" altLang="ja-JP" sz="1800" b="1" dirty="0"/>
              <a:t>11</a:t>
            </a:r>
            <a:r>
              <a:rPr lang="ja-JP" altLang="en-US" sz="1800" b="1" dirty="0"/>
              <a:t>日（金）</a:t>
            </a:r>
            <a:endParaRPr lang="en-US" altLang="ja-JP" sz="1800" b="1" dirty="0"/>
          </a:p>
          <a:p>
            <a:r>
              <a:rPr lang="ja-JP" altLang="en-US" b="1" dirty="0"/>
              <a:t>会場：インテックス大阪 </a:t>
            </a:r>
            <a:r>
              <a:rPr lang="en-US" altLang="ja-JP" b="1" dirty="0"/>
              <a:t>3</a:t>
            </a:r>
            <a:r>
              <a:rPr lang="ja-JP" altLang="en-US" b="1" dirty="0"/>
              <a:t>号館、</a:t>
            </a:r>
            <a:r>
              <a:rPr lang="en-US" altLang="ja-JP" b="1" dirty="0"/>
              <a:t>4</a:t>
            </a:r>
            <a:r>
              <a:rPr lang="ja-JP" altLang="en-US" b="1" dirty="0"/>
              <a:t>号館、</a:t>
            </a:r>
            <a:r>
              <a:rPr lang="en-US" altLang="ja-JP" b="1" dirty="0"/>
              <a:t>6</a:t>
            </a:r>
            <a:r>
              <a:rPr lang="ja-JP" altLang="en-US" b="1" dirty="0"/>
              <a:t>号館</a:t>
            </a:r>
            <a:r>
              <a:rPr lang="en-US" altLang="ja-JP" b="1" dirty="0"/>
              <a:t>AB</a:t>
            </a:r>
          </a:p>
          <a:p>
            <a:r>
              <a:rPr lang="ja-JP" altLang="en-US" b="1" dirty="0"/>
              <a:t>・オープニングセレモニーでのテープカット、ブース出展、セミナー</a:t>
            </a:r>
            <a:endParaRPr lang="en-US" altLang="ja-JP" b="1" dirty="0"/>
          </a:p>
          <a:p>
            <a:endParaRPr lang="ja-JP" altLang="en-US" b="1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8788E17-5A58-6E15-FDEE-5E908ACF50C7}"/>
              </a:ext>
            </a:extLst>
          </p:cNvPr>
          <p:cNvSpPr/>
          <p:nvPr/>
        </p:nvSpPr>
        <p:spPr>
          <a:xfrm>
            <a:off x="301493" y="4018629"/>
            <a:ext cx="84532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■第</a:t>
            </a:r>
            <a:r>
              <a:rPr lang="en-US" altLang="ja-JP" b="1" dirty="0"/>
              <a:t>5</a:t>
            </a:r>
            <a:r>
              <a:rPr lang="ja-JP" altLang="en-US" b="1" dirty="0"/>
              <a:t>回　デジタル化・</a:t>
            </a:r>
            <a:r>
              <a:rPr lang="en-US" altLang="ja-JP" b="1" dirty="0"/>
              <a:t>DX</a:t>
            </a:r>
            <a:r>
              <a:rPr lang="ja-JP" altLang="en-US" b="1" dirty="0"/>
              <a:t>推進展</a:t>
            </a:r>
            <a:endParaRPr lang="en-US" altLang="zh-CN" b="1" dirty="0"/>
          </a:p>
          <a:p>
            <a:r>
              <a:rPr lang="ja-JP" altLang="en-US" b="1" dirty="0"/>
              <a:t>主催：デジタル化・</a:t>
            </a:r>
            <a:r>
              <a:rPr lang="en-US" altLang="ja-JP" b="1" dirty="0"/>
              <a:t>DX</a:t>
            </a:r>
            <a:r>
              <a:rPr lang="ja-JP" altLang="en-US" b="1" dirty="0"/>
              <a:t>推進展 実行委員会</a:t>
            </a:r>
            <a:endParaRPr lang="en-US" altLang="ja-JP" b="1" dirty="0"/>
          </a:p>
          <a:p>
            <a:r>
              <a:rPr lang="ja-JP" altLang="en-US" b="1" dirty="0"/>
              <a:t>会期：</a:t>
            </a:r>
            <a:r>
              <a:rPr lang="ja-JP" altLang="en-US" sz="1800" b="1" dirty="0"/>
              <a:t>202</a:t>
            </a:r>
            <a:r>
              <a:rPr lang="en-US" altLang="ja-JP" sz="1800" b="1" dirty="0"/>
              <a:t>5</a:t>
            </a:r>
            <a:r>
              <a:rPr lang="ja-JP" altLang="en-US" sz="1800" b="1" dirty="0"/>
              <a:t>年</a:t>
            </a:r>
            <a:r>
              <a:rPr lang="en-US" altLang="ja-JP" sz="1800" b="1" dirty="0"/>
              <a:t>6</a:t>
            </a:r>
            <a:r>
              <a:rPr lang="ja-JP" altLang="en-US" sz="1800" b="1" dirty="0"/>
              <a:t>月</a:t>
            </a:r>
            <a:r>
              <a:rPr lang="en-US" altLang="ja-JP" sz="1800" b="1" dirty="0"/>
              <a:t>4</a:t>
            </a:r>
            <a:r>
              <a:rPr lang="ja-JP" altLang="en-US" sz="1800" b="1" dirty="0"/>
              <a:t>日（水）～ 202</a:t>
            </a:r>
            <a:r>
              <a:rPr lang="en-US" altLang="ja-JP" sz="1800" b="1" dirty="0"/>
              <a:t>5</a:t>
            </a:r>
            <a:r>
              <a:rPr lang="ja-JP" altLang="en-US" sz="1800" b="1" dirty="0"/>
              <a:t>年</a:t>
            </a:r>
            <a:r>
              <a:rPr lang="en-US" altLang="ja-JP" b="1" dirty="0"/>
              <a:t>6</a:t>
            </a:r>
            <a:r>
              <a:rPr lang="ja-JP" altLang="en-US" sz="1800" b="1" dirty="0"/>
              <a:t>月</a:t>
            </a:r>
            <a:r>
              <a:rPr lang="en-US" altLang="ja-JP" b="1" dirty="0"/>
              <a:t>6</a:t>
            </a:r>
            <a:r>
              <a:rPr lang="ja-JP" altLang="en-US" sz="1800" b="1" dirty="0"/>
              <a:t>日（金）</a:t>
            </a:r>
            <a:endParaRPr lang="en-US" altLang="ja-JP" sz="1800" b="1" dirty="0"/>
          </a:p>
          <a:p>
            <a:r>
              <a:rPr lang="ja-JP" altLang="en-US" b="1" dirty="0"/>
              <a:t>会場：東京ビッグサイト 東１～</a:t>
            </a:r>
            <a:r>
              <a:rPr lang="ja-JP" altLang="en-US" b="1"/>
              <a:t>３ホール</a:t>
            </a:r>
            <a:endParaRPr lang="en-US" altLang="ja-JP" b="1" dirty="0"/>
          </a:p>
          <a:p>
            <a:endParaRPr lang="en-US" altLang="ja-JP" b="1" dirty="0"/>
          </a:p>
          <a:p>
            <a:r>
              <a:rPr lang="ja-JP" altLang="en-US" b="1" dirty="0"/>
              <a:t>その他、</a:t>
            </a:r>
            <a:r>
              <a:rPr lang="zh-CN" altLang="en-US" b="1" dirty="0"/>
              <a:t>運輸安全・物流</a:t>
            </a:r>
            <a:r>
              <a:rPr lang="en-US" altLang="zh-CN" b="1" dirty="0"/>
              <a:t>DX EXPO 2025</a:t>
            </a:r>
            <a:r>
              <a:rPr lang="ja-JP" altLang="en-US" b="1" dirty="0"/>
              <a:t>（大阪開催</a:t>
            </a:r>
            <a:r>
              <a:rPr lang="en-US" altLang="ja-JP" b="1" dirty="0"/>
              <a:t>10</a:t>
            </a:r>
            <a:r>
              <a:rPr lang="ja-JP" altLang="en-US" b="1" dirty="0"/>
              <a:t>月）中央技術委員会全国大会（日本バス協会主催）を予定しております。</a:t>
            </a:r>
            <a:endParaRPr lang="en-US" altLang="ja-JP" b="1" dirty="0"/>
          </a:p>
          <a:p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187059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206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游ゴシック</vt:lpstr>
      <vt:lpstr>Arial</vt:lpstr>
      <vt:lpstr>Office Theme</vt:lpstr>
      <vt:lpstr>展示会/教育班　今後の活動予定について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1001</dc:creator>
  <cp:lastModifiedBy>92 内丸 雅之</cp:lastModifiedBy>
  <cp:revision>15</cp:revision>
  <dcterms:created xsi:type="dcterms:W3CDTF">2023-04-13T09:55:27Z</dcterms:created>
  <dcterms:modified xsi:type="dcterms:W3CDTF">2025-02-21T08:07:10Z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2023-04-13T00:00:00Z</vt:filetime>
  </property>
  <property fmtid="{D5CDD505-2E9C-101B-9397-08002B2CF9AE}" pid="5" name="Producer">
    <vt:lpwstr>Microsoft® PowerPoint® 2019</vt:lpwstr>
  </property>
</Properties>
</file>