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66" r:id="rId3"/>
    <p:sldId id="267" r:id="rId4"/>
    <p:sldId id="268" r:id="rId5"/>
  </p:sldIdLst>
  <p:sldSz cx="9144000" cy="6858000" type="screen4x3"/>
  <p:notesSz cx="7099300"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2" roundtripDataSignature="AMtx7mjlxfSBMUtK2JohkHXHy+d+POgPp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BC3BF16-CB29-4443-AA44-93249D1BB1E1}">
  <a:tblStyle styleId="{DBC3BF16-CB29-4443-AA44-93249D1BB1E1}"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94E4AEF7-9CF1-49FA-9872-92E209F1E40E}"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b="off" i="off"/>
      <a:tcStyle>
        <a:tcBdr/>
        <a:fill>
          <a:solidFill>
            <a:srgbClr val="CFD7E7"/>
          </a:solidFill>
        </a:fill>
      </a:tcStyle>
    </a:band1H>
    <a:band2H>
      <a:tcTxStyle b="off" i="off"/>
      <a:tcStyle>
        <a:tcBdr/>
      </a:tcStyle>
    </a:band2H>
    <a:band1V>
      <a:tcTxStyle b="off" i="off"/>
      <a:tcStyle>
        <a:tcBdr/>
        <a:fill>
          <a:solidFill>
            <a:srgbClr val="CFD7E7"/>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B8313EF2-9EF7-4C33-A706-2DBBB56E813E}" styleName="Table_2">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1910440C-068E-4849-AE40-2199E27A411F}" styleName="Table_3">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7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55" Type="http://schemas.openxmlformats.org/officeDocument/2006/relationships/theme" Target="theme/theme1.xml"/><Relationship Id="rId2" Type="http://schemas.openxmlformats.org/officeDocument/2006/relationships/slide" Target="slides/slide1.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53" Type="http://schemas.openxmlformats.org/officeDocument/2006/relationships/presProps" Target="presProps.xml"/><Relationship Id="rId5" Type="http://schemas.openxmlformats.org/officeDocument/2006/relationships/slide" Target="slides/slide4.xml"/><Relationship Id="rId52" Type="http://customschemas.google.com/relationships/presentationmetadata" Target="metadata"/><Relationship Id="rId4" Type="http://schemas.openxmlformats.org/officeDocument/2006/relationships/slide" Target="slides/slide3.xml"/><Relationship Id="rId5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6575" cy="51117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021138" y="0"/>
            <a:ext cx="3076575" cy="511175"/>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9613" y="4860925"/>
            <a:ext cx="5680075" cy="46053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721850"/>
            <a:ext cx="3076575" cy="511175"/>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021138" y="9721850"/>
            <a:ext cx="3076575" cy="51117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709613" y="4860925"/>
            <a:ext cx="5680075" cy="460533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e1c8ed1959_1_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3" name="Google Shape;243;ge1c8ed1959_1_0:notes"/>
          <p:cNvSpPr txBox="1">
            <a:spLocks noGrp="1"/>
          </p:cNvSpPr>
          <p:nvPr>
            <p:ph type="body" idx="1"/>
          </p:nvPr>
        </p:nvSpPr>
        <p:spPr>
          <a:xfrm>
            <a:off x="709613" y="4860925"/>
            <a:ext cx="5680200" cy="4605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e1c8ed1959_1_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3" name="Google Shape;243;ge1c8ed1959_1_0:notes"/>
          <p:cNvSpPr txBox="1">
            <a:spLocks noGrp="1"/>
          </p:cNvSpPr>
          <p:nvPr>
            <p:ph type="body" idx="1"/>
          </p:nvPr>
        </p:nvSpPr>
        <p:spPr>
          <a:xfrm>
            <a:off x="709613" y="4860925"/>
            <a:ext cx="5680200" cy="4605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3407909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e1c8ed1959_1_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3" name="Google Shape;243;ge1c8ed1959_1_0:notes"/>
          <p:cNvSpPr txBox="1">
            <a:spLocks noGrp="1"/>
          </p:cNvSpPr>
          <p:nvPr>
            <p:ph type="body" idx="1"/>
          </p:nvPr>
        </p:nvSpPr>
        <p:spPr>
          <a:xfrm>
            <a:off x="709613" y="4860925"/>
            <a:ext cx="5680200" cy="46053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1971682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5"/>
        <p:cNvGrpSpPr/>
        <p:nvPr/>
      </p:nvGrpSpPr>
      <p:grpSpPr>
        <a:xfrm>
          <a:off x="0" y="0"/>
          <a:ext cx="0" cy="0"/>
          <a:chOff x="0" y="0"/>
          <a:chExt cx="0" cy="0"/>
        </a:xfrm>
      </p:grpSpPr>
      <p:sp>
        <p:nvSpPr>
          <p:cNvPr id="16" name="Google Shape;16;p5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5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8" name="Google Shape;18;p5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5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5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Shape 72"/>
        <p:cNvGrpSpPr/>
        <p:nvPr/>
      </p:nvGrpSpPr>
      <p:grpSpPr>
        <a:xfrm>
          <a:off x="0" y="0"/>
          <a:ext cx="0" cy="0"/>
          <a:chOff x="0" y="0"/>
          <a:chExt cx="0" cy="0"/>
        </a:xfrm>
      </p:grpSpPr>
      <p:sp>
        <p:nvSpPr>
          <p:cNvPr id="73" name="Google Shape;73;p6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68"/>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5" name="Google Shape;75;p6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6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6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8"/>
        <p:cNvGrpSpPr/>
        <p:nvPr/>
      </p:nvGrpSpPr>
      <p:grpSpPr>
        <a:xfrm>
          <a:off x="0" y="0"/>
          <a:ext cx="0" cy="0"/>
          <a:chOff x="0" y="0"/>
          <a:chExt cx="0" cy="0"/>
        </a:xfrm>
      </p:grpSpPr>
      <p:sp>
        <p:nvSpPr>
          <p:cNvPr id="79" name="Google Shape;79;p69"/>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69"/>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1" name="Google Shape;81;p6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6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6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21"/>
        <p:cNvGrpSpPr/>
        <p:nvPr/>
      </p:nvGrpSpPr>
      <p:grpSpPr>
        <a:xfrm>
          <a:off x="0" y="0"/>
          <a:ext cx="0" cy="0"/>
          <a:chOff x="0" y="0"/>
          <a:chExt cx="0" cy="0"/>
        </a:xfrm>
      </p:grpSpPr>
      <p:sp>
        <p:nvSpPr>
          <p:cNvPr id="22" name="Google Shape;22;p60"/>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60"/>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24" name="Google Shape;24;p6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6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6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7"/>
        <p:cNvGrpSpPr/>
        <p:nvPr/>
      </p:nvGrpSpPr>
      <p:grpSpPr>
        <a:xfrm>
          <a:off x="0" y="0"/>
          <a:ext cx="0" cy="0"/>
          <a:chOff x="0" y="0"/>
          <a:chExt cx="0" cy="0"/>
        </a:xfrm>
      </p:grpSpPr>
      <p:sp>
        <p:nvSpPr>
          <p:cNvPr id="28" name="Google Shape;28;p6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6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30" name="Google Shape;30;p6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6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3"/>
        <p:cNvGrpSpPr/>
        <p:nvPr/>
      </p:nvGrpSpPr>
      <p:grpSpPr>
        <a:xfrm>
          <a:off x="0" y="0"/>
          <a:ext cx="0" cy="0"/>
          <a:chOff x="0" y="0"/>
          <a:chExt cx="0" cy="0"/>
        </a:xfrm>
      </p:grpSpPr>
      <p:sp>
        <p:nvSpPr>
          <p:cNvPr id="34" name="Google Shape;34;p6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2"/>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6" name="Google Shape;36;p62"/>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7" name="Google Shape;37;p6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0"/>
        <p:cNvGrpSpPr/>
        <p:nvPr/>
      </p:nvGrpSpPr>
      <p:grpSpPr>
        <a:xfrm>
          <a:off x="0" y="0"/>
          <a:ext cx="0" cy="0"/>
          <a:chOff x="0" y="0"/>
          <a:chExt cx="0" cy="0"/>
        </a:xfrm>
      </p:grpSpPr>
      <p:sp>
        <p:nvSpPr>
          <p:cNvPr id="41" name="Google Shape;41;p6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3"/>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3" name="Google Shape;43;p63"/>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4" name="Google Shape;44;p63"/>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5" name="Google Shape;45;p63"/>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6" name="Google Shape;46;p6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6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6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9"/>
        <p:cNvGrpSpPr/>
        <p:nvPr/>
      </p:nvGrpSpPr>
      <p:grpSpPr>
        <a:xfrm>
          <a:off x="0" y="0"/>
          <a:ext cx="0" cy="0"/>
          <a:chOff x="0" y="0"/>
          <a:chExt cx="0" cy="0"/>
        </a:xfrm>
      </p:grpSpPr>
      <p:sp>
        <p:nvSpPr>
          <p:cNvPr id="50" name="Google Shape;50;p6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6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6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6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54"/>
        <p:cNvGrpSpPr/>
        <p:nvPr/>
      </p:nvGrpSpPr>
      <p:grpSpPr>
        <a:xfrm>
          <a:off x="0" y="0"/>
          <a:ext cx="0" cy="0"/>
          <a:chOff x="0" y="0"/>
          <a:chExt cx="0" cy="0"/>
        </a:xfrm>
      </p:grpSpPr>
      <p:sp>
        <p:nvSpPr>
          <p:cNvPr id="55" name="Google Shape;55;p6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6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6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Shape 58"/>
        <p:cNvGrpSpPr/>
        <p:nvPr/>
      </p:nvGrpSpPr>
      <p:grpSpPr>
        <a:xfrm>
          <a:off x="0" y="0"/>
          <a:ext cx="0" cy="0"/>
          <a:chOff x="0" y="0"/>
          <a:chExt cx="0" cy="0"/>
        </a:xfrm>
      </p:grpSpPr>
      <p:sp>
        <p:nvSpPr>
          <p:cNvPr id="59" name="Google Shape;59;p6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6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61" name="Google Shape;61;p6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2" name="Google Shape;62;p6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6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6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5"/>
        <p:cNvGrpSpPr/>
        <p:nvPr/>
      </p:nvGrpSpPr>
      <p:grpSpPr>
        <a:xfrm>
          <a:off x="0" y="0"/>
          <a:ext cx="0" cy="0"/>
          <a:chOff x="0" y="0"/>
          <a:chExt cx="0" cy="0"/>
        </a:xfrm>
      </p:grpSpPr>
      <p:sp>
        <p:nvSpPr>
          <p:cNvPr id="66" name="Google Shape;66;p6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67"/>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6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9" name="Google Shape;69;p6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6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6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5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5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j-bac.org/membe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mailto:hoshi.masanori@jvckenwood.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mailto:sakaguchi@sanko-techno.co.jp" TargetMode="External"/><Relationship Id="rId5" Type="http://schemas.openxmlformats.org/officeDocument/2006/relationships/hyperlink" Target="mailto:rie.hosokawa@g.tele-nishi.co.jp"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6732240" y="188640"/>
            <a:ext cx="1673932" cy="374926"/>
          </a:xfrm>
          <a:prstGeom prst="rect">
            <a:avLst/>
          </a:prstGeom>
          <a:noFill/>
          <a:ln>
            <a:noFill/>
          </a:ln>
        </p:spPr>
      </p:pic>
      <p:sp>
        <p:nvSpPr>
          <p:cNvPr id="89" name="Google Shape;89;p1"/>
          <p:cNvSpPr txBox="1">
            <a:spLocks noGrp="1"/>
          </p:cNvSpPr>
          <p:nvPr>
            <p:ph type="sldNum" idx="12"/>
          </p:nvPr>
        </p:nvSpPr>
        <p:spPr>
          <a:xfrm>
            <a:off x="8316416" y="6356350"/>
            <a:ext cx="648072" cy="365125"/>
          </a:xfrm>
          <a:prstGeom prst="rect">
            <a:avLst/>
          </a:prstGeom>
          <a:solidFill>
            <a:srgbClr val="0070C0"/>
          </a:solid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2400"/>
              <a:buNone/>
            </a:pPr>
            <a:fld id="{00000000-1234-1234-1234-123412341234}" type="slidenum">
              <a:rPr lang="en-US" altLang="ja-JP" sz="2400">
                <a:solidFill>
                  <a:schemeClr val="lt1"/>
                </a:solidFill>
                <a:latin typeface="Arial"/>
                <a:ea typeface="Arial"/>
                <a:cs typeface="Arial"/>
                <a:sym typeface="Arial"/>
              </a:rPr>
              <a:t>1</a:t>
            </a:fld>
            <a:endParaRPr sz="2400">
              <a:solidFill>
                <a:schemeClr val="lt1"/>
              </a:solidFill>
              <a:latin typeface="Arial"/>
              <a:ea typeface="Arial"/>
              <a:cs typeface="Arial"/>
              <a:sym typeface="Arial"/>
            </a:endParaRPr>
          </a:p>
        </p:txBody>
      </p:sp>
      <p:cxnSp>
        <p:nvCxnSpPr>
          <p:cNvPr id="90" name="Google Shape;90;p1"/>
          <p:cNvCxnSpPr/>
          <p:nvPr/>
        </p:nvCxnSpPr>
        <p:spPr>
          <a:xfrm>
            <a:off x="179512" y="908720"/>
            <a:ext cx="8766034" cy="0"/>
          </a:xfrm>
          <a:prstGeom prst="straightConnector1">
            <a:avLst/>
          </a:prstGeom>
          <a:noFill/>
          <a:ln w="57150" cap="flat" cmpd="sng">
            <a:solidFill>
              <a:srgbClr val="93B3D7"/>
            </a:solidFill>
            <a:prstDash val="solid"/>
            <a:round/>
            <a:headEnd type="none" w="sm" len="sm"/>
            <a:tailEnd type="none" w="sm" len="sm"/>
          </a:ln>
        </p:spPr>
      </p:cxnSp>
      <p:cxnSp>
        <p:nvCxnSpPr>
          <p:cNvPr id="91" name="Google Shape;91;p1"/>
          <p:cNvCxnSpPr/>
          <p:nvPr/>
        </p:nvCxnSpPr>
        <p:spPr>
          <a:xfrm>
            <a:off x="179512" y="6237312"/>
            <a:ext cx="8766034" cy="0"/>
          </a:xfrm>
          <a:prstGeom prst="straightConnector1">
            <a:avLst/>
          </a:prstGeom>
          <a:noFill/>
          <a:ln w="57150" cap="flat" cmpd="sng">
            <a:solidFill>
              <a:srgbClr val="93B3D7"/>
            </a:solidFill>
            <a:prstDash val="solid"/>
            <a:round/>
            <a:headEnd type="none" w="sm" len="sm"/>
            <a:tailEnd type="none" w="sm" len="sm"/>
          </a:ln>
        </p:spPr>
      </p:cxnSp>
      <p:pic>
        <p:nvPicPr>
          <p:cNvPr id="92" name="Google Shape;92;p1"/>
          <p:cNvPicPr preferRelativeResize="0"/>
          <p:nvPr/>
        </p:nvPicPr>
        <p:blipFill rotWithShape="1">
          <a:blip r:embed="rId4">
            <a:alphaModFix/>
          </a:blip>
          <a:srcRect/>
          <a:stretch/>
        </p:blipFill>
        <p:spPr>
          <a:xfrm>
            <a:off x="8460432" y="188640"/>
            <a:ext cx="504056" cy="544505"/>
          </a:xfrm>
          <a:prstGeom prst="rect">
            <a:avLst/>
          </a:prstGeom>
          <a:noFill/>
          <a:ln>
            <a:noFill/>
          </a:ln>
        </p:spPr>
      </p:pic>
      <p:sp>
        <p:nvSpPr>
          <p:cNvPr id="93" name="Google Shape;93;p1"/>
          <p:cNvSpPr txBox="1"/>
          <p:nvPr/>
        </p:nvSpPr>
        <p:spPr>
          <a:xfrm>
            <a:off x="2339752" y="6407750"/>
            <a:ext cx="4839786" cy="2616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sz="1100" b="0" i="0" u="none" strike="noStrike" cap="none">
                <a:solidFill>
                  <a:srgbClr val="B7CCE4"/>
                </a:solidFill>
                <a:latin typeface="Arial"/>
                <a:ea typeface="Arial"/>
                <a:cs typeface="Arial"/>
                <a:sym typeface="Arial"/>
              </a:rPr>
              <a:t>2015-2021 Japan Breath Alcohol Testing Consortium All Right Reserved.</a:t>
            </a:r>
            <a:endParaRPr sz="1100" b="0" i="0" u="none" strike="noStrike" cap="none">
              <a:solidFill>
                <a:srgbClr val="B7CCE4"/>
              </a:solidFill>
              <a:latin typeface="Arial"/>
              <a:ea typeface="Arial"/>
              <a:cs typeface="Arial"/>
              <a:sym typeface="Arial"/>
            </a:endParaRPr>
          </a:p>
        </p:txBody>
      </p:sp>
      <p:sp>
        <p:nvSpPr>
          <p:cNvPr id="95" name="Google Shape;95;p1"/>
          <p:cNvSpPr/>
          <p:nvPr/>
        </p:nvSpPr>
        <p:spPr>
          <a:xfrm>
            <a:off x="179512" y="6381328"/>
            <a:ext cx="1560241" cy="261610"/>
          </a:xfrm>
          <a:prstGeom prst="rect">
            <a:avLst/>
          </a:prstGeom>
          <a:solidFill>
            <a:srgbClr val="0070C0"/>
          </a:solidFill>
          <a:ln w="38100"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ja-JP" sz="1100" b="0" i="0" u="none" strike="noStrike" cap="none">
                <a:solidFill>
                  <a:schemeClr val="lt1"/>
                </a:solidFill>
                <a:latin typeface="Arial"/>
                <a:ea typeface="Arial"/>
                <a:cs typeface="Arial"/>
                <a:sym typeface="Arial"/>
              </a:rPr>
              <a:t>Members Only</a:t>
            </a:r>
            <a:endParaRPr sz="1100" b="0" i="0" u="none" strike="noStrike" cap="none">
              <a:solidFill>
                <a:schemeClr val="lt1"/>
              </a:solidFill>
              <a:latin typeface="Arial"/>
              <a:ea typeface="Arial"/>
              <a:cs typeface="Arial"/>
              <a:sym typeface="Arial"/>
            </a:endParaRPr>
          </a:p>
        </p:txBody>
      </p:sp>
      <p:cxnSp>
        <p:nvCxnSpPr>
          <p:cNvPr id="96" name="Google Shape;96;p1"/>
          <p:cNvCxnSpPr/>
          <p:nvPr/>
        </p:nvCxnSpPr>
        <p:spPr>
          <a:xfrm>
            <a:off x="179512" y="836712"/>
            <a:ext cx="8766034" cy="0"/>
          </a:xfrm>
          <a:prstGeom prst="straightConnector1">
            <a:avLst/>
          </a:prstGeom>
          <a:noFill/>
          <a:ln w="57150" cap="flat" cmpd="sng">
            <a:solidFill>
              <a:srgbClr val="B7CCE4"/>
            </a:solidFill>
            <a:prstDash val="solid"/>
            <a:round/>
            <a:headEnd type="none" w="sm" len="sm"/>
            <a:tailEnd type="none" w="sm" len="sm"/>
          </a:ln>
        </p:spPr>
      </p:cxnSp>
      <p:cxnSp>
        <p:nvCxnSpPr>
          <p:cNvPr id="97" name="Google Shape;97;p1"/>
          <p:cNvCxnSpPr/>
          <p:nvPr/>
        </p:nvCxnSpPr>
        <p:spPr>
          <a:xfrm>
            <a:off x="179512" y="764704"/>
            <a:ext cx="8766034" cy="0"/>
          </a:xfrm>
          <a:prstGeom prst="straightConnector1">
            <a:avLst/>
          </a:prstGeom>
          <a:noFill/>
          <a:ln w="57150" cap="flat" cmpd="sng">
            <a:solidFill>
              <a:srgbClr val="DAE5F1"/>
            </a:solidFill>
            <a:prstDash val="solid"/>
            <a:round/>
            <a:headEnd type="none" w="sm" len="sm"/>
            <a:tailEnd type="none" w="sm" len="sm"/>
          </a:ln>
        </p:spPr>
      </p:cxnSp>
      <p:sp>
        <p:nvSpPr>
          <p:cNvPr id="98" name="Google Shape;98;p1"/>
          <p:cNvSpPr/>
          <p:nvPr/>
        </p:nvSpPr>
        <p:spPr>
          <a:xfrm>
            <a:off x="332913" y="2493733"/>
            <a:ext cx="8478175" cy="120028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en-US" altLang="ja-JP" sz="3600" b="1" i="0" u="none" strike="noStrike" cap="none" dirty="0">
                <a:solidFill>
                  <a:srgbClr val="538CD5"/>
                </a:solidFill>
                <a:latin typeface="Meiryo"/>
                <a:ea typeface="Meiryo"/>
                <a:cs typeface="Meiryo"/>
                <a:sym typeface="Meiryo"/>
              </a:rPr>
              <a:t>J-BAC</a:t>
            </a:r>
            <a:r>
              <a:rPr lang="ja-JP" altLang="en-US" sz="3600" b="1" i="0" u="none" strike="noStrike" cap="none" dirty="0">
                <a:solidFill>
                  <a:srgbClr val="538CD5"/>
                </a:solidFill>
                <a:latin typeface="Meiryo"/>
                <a:ea typeface="Meiryo"/>
                <a:cs typeface="Meiryo"/>
                <a:sym typeface="Meiryo"/>
              </a:rPr>
              <a:t>公式ウェブ</a:t>
            </a:r>
            <a:endParaRPr lang="en-US" altLang="ja-JP" sz="3600" b="1" i="0" u="none" strike="noStrike" cap="none" dirty="0">
              <a:solidFill>
                <a:srgbClr val="538CD5"/>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3600"/>
              <a:buFont typeface="Arial"/>
              <a:buNone/>
            </a:pPr>
            <a:r>
              <a:rPr lang="ja-JP" altLang="en-US" sz="3600" b="1" i="0" u="none" strike="noStrike" cap="none" dirty="0">
                <a:solidFill>
                  <a:srgbClr val="538CD5"/>
                </a:solidFill>
                <a:latin typeface="Meiryo"/>
                <a:ea typeface="Meiryo"/>
                <a:cs typeface="Meiryo"/>
                <a:sym typeface="Meiryo"/>
              </a:rPr>
              <a:t>会員団体ページで</a:t>
            </a:r>
            <a:r>
              <a:rPr lang="ja-JP" altLang="en-US" sz="3600" b="1" i="0" u="none" strike="noStrike" cap="none">
                <a:solidFill>
                  <a:srgbClr val="538CD5"/>
                </a:solidFill>
                <a:latin typeface="Meiryo"/>
                <a:ea typeface="Meiryo"/>
                <a:cs typeface="Meiryo"/>
                <a:sym typeface="Meiryo"/>
              </a:rPr>
              <a:t>の紹介のご案内</a:t>
            </a:r>
            <a:endParaRPr sz="3600" b="0" i="0" u="none" strike="noStrike" cap="none" dirty="0">
              <a:solidFill>
                <a:srgbClr val="538CD5"/>
              </a:solidFill>
              <a:latin typeface="Calibri"/>
              <a:ea typeface="Calibri"/>
              <a:cs typeface="Calibri"/>
              <a:sym typeface="Calibri"/>
            </a:endParaRPr>
          </a:p>
        </p:txBody>
      </p:sp>
      <p:sp>
        <p:nvSpPr>
          <p:cNvPr id="12" name="テキスト ボックス 11">
            <a:extLst>
              <a:ext uri="{FF2B5EF4-FFF2-40B4-BE49-F238E27FC236}">
                <a16:creationId xmlns:a16="http://schemas.microsoft.com/office/drawing/2014/main" id="{2E7C1304-7BC0-44F7-AC32-BD5F4734A9F1}"/>
              </a:ext>
            </a:extLst>
          </p:cNvPr>
          <p:cNvSpPr txBox="1"/>
          <p:nvPr/>
        </p:nvSpPr>
        <p:spPr>
          <a:xfrm>
            <a:off x="3172565" y="4558770"/>
            <a:ext cx="2779928" cy="1508105"/>
          </a:xfrm>
          <a:prstGeom prst="rect">
            <a:avLst/>
          </a:prstGeom>
          <a:noFill/>
        </p:spPr>
        <p:txBody>
          <a:bodyPr wrap="none" rtlCol="0">
            <a:spAutoFit/>
          </a:bodyP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アルコール検知器協議会</a:t>
            </a:r>
            <a:endParaRPr kumimoji="1" lang="en-US" altLang="ja-JP" sz="2000" b="1" dirty="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a:solidFill>
                  <a:schemeClr val="tx1"/>
                </a:solidFill>
                <a:latin typeface="Meiryo UI" panose="020B0604030504040204" pitchFamily="50" charset="-128"/>
                <a:ea typeface="Meiryo UI" panose="020B0604030504040204" pitchFamily="50" charset="-128"/>
              </a:rPr>
              <a:t>業務委員会 </a:t>
            </a:r>
            <a:r>
              <a:rPr kumimoji="1" lang="en-US" altLang="ja-JP" sz="2000" b="1" dirty="0">
                <a:solidFill>
                  <a:schemeClr val="tx1"/>
                </a:solidFill>
                <a:latin typeface="Meiryo UI" panose="020B0604030504040204" pitchFamily="50" charset="-128"/>
                <a:ea typeface="Meiryo UI" panose="020B0604030504040204" pitchFamily="50" charset="-128"/>
              </a:rPr>
              <a:t>WEBIT</a:t>
            </a:r>
            <a:r>
              <a:rPr kumimoji="1" lang="ja-JP" altLang="en-US" sz="2000" b="1" dirty="0">
                <a:solidFill>
                  <a:schemeClr val="tx1"/>
                </a:solidFill>
                <a:latin typeface="Meiryo UI" panose="020B0604030504040204" pitchFamily="50" charset="-128"/>
                <a:ea typeface="Meiryo UI" panose="020B0604030504040204" pitchFamily="50" charset="-128"/>
              </a:rPr>
              <a:t>班</a:t>
            </a:r>
            <a:endParaRPr kumimoji="1" lang="en-US" altLang="ja-JP" sz="2000" b="1" dirty="0">
              <a:solidFill>
                <a:schemeClr val="tx1"/>
              </a:solidFill>
              <a:latin typeface="Meiryo UI" panose="020B0604030504040204" pitchFamily="50" charset="-128"/>
              <a:ea typeface="Meiryo UI" panose="020B0604030504040204" pitchFamily="50" charset="-128"/>
            </a:endParaRPr>
          </a:p>
          <a:p>
            <a:pPr algn="ctr"/>
            <a:endParaRPr kumimoji="1" lang="en-US" altLang="ja-JP" sz="2000" b="1" dirty="0">
              <a:latin typeface="Meiryo UI" panose="020B0604030504040204" pitchFamily="50" charset="-128"/>
              <a:ea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rPr>
              <a:t>更新日：</a:t>
            </a:r>
            <a:r>
              <a:rPr kumimoji="1" lang="en-US" altLang="ja-JP" sz="1600" dirty="0">
                <a:latin typeface="Meiryo UI" panose="020B0604030504040204" pitchFamily="50" charset="-128"/>
                <a:ea typeface="Meiryo UI" panose="020B0604030504040204" pitchFamily="50" charset="-128"/>
              </a:rPr>
              <a:t>2025.6.2</a:t>
            </a:r>
          </a:p>
          <a:p>
            <a:pPr algn="ctr"/>
            <a:r>
              <a:rPr kumimoji="1" lang="ja-JP" altLang="en-US" sz="1600" dirty="0">
                <a:latin typeface="Meiryo UI" panose="020B0604030504040204" pitchFamily="50" charset="-128"/>
                <a:ea typeface="Meiryo UI" panose="020B0604030504040204" pitchFamily="50" charset="-128"/>
              </a:rPr>
              <a:t>作成日：</a:t>
            </a:r>
            <a:r>
              <a:rPr kumimoji="1" lang="en-US" altLang="ja-JP" sz="1600" dirty="0">
                <a:latin typeface="Meiryo UI" panose="020B0604030504040204" pitchFamily="50" charset="-128"/>
                <a:ea typeface="Meiryo UI" panose="020B0604030504040204" pitchFamily="50" charset="-128"/>
              </a:rPr>
              <a:t>2023.7.3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pic>
        <p:nvPicPr>
          <p:cNvPr id="245" name="Google Shape;245;ge1c8ed1959_1_0"/>
          <p:cNvPicPr preferRelativeResize="0"/>
          <p:nvPr/>
        </p:nvPicPr>
        <p:blipFill rotWithShape="1">
          <a:blip r:embed="rId3">
            <a:alphaModFix/>
          </a:blip>
          <a:srcRect/>
          <a:stretch/>
        </p:blipFill>
        <p:spPr>
          <a:xfrm>
            <a:off x="6732240" y="188640"/>
            <a:ext cx="1673932" cy="374926"/>
          </a:xfrm>
          <a:prstGeom prst="rect">
            <a:avLst/>
          </a:prstGeom>
          <a:noFill/>
          <a:ln>
            <a:noFill/>
          </a:ln>
        </p:spPr>
      </p:pic>
      <p:sp>
        <p:nvSpPr>
          <p:cNvPr id="246" name="Google Shape;246;ge1c8ed1959_1_0"/>
          <p:cNvSpPr txBox="1">
            <a:spLocks noGrp="1"/>
          </p:cNvSpPr>
          <p:nvPr>
            <p:ph type="sldNum" idx="12"/>
          </p:nvPr>
        </p:nvSpPr>
        <p:spPr>
          <a:xfrm>
            <a:off x="8316416" y="6356350"/>
            <a:ext cx="648000" cy="365100"/>
          </a:xfrm>
          <a:prstGeom prst="rect">
            <a:avLst/>
          </a:prstGeom>
          <a:solidFill>
            <a:srgbClr val="0070C0"/>
          </a:solid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2400"/>
              <a:buNone/>
            </a:pPr>
            <a:fld id="{00000000-1234-1234-1234-123412341234}" type="slidenum">
              <a:rPr lang="en-US" altLang="ja-JP" sz="2400">
                <a:solidFill>
                  <a:schemeClr val="lt1"/>
                </a:solidFill>
                <a:latin typeface="Arial"/>
                <a:ea typeface="Arial"/>
                <a:cs typeface="Arial"/>
                <a:sym typeface="Arial"/>
              </a:rPr>
              <a:t>2</a:t>
            </a:fld>
            <a:endParaRPr sz="2400">
              <a:solidFill>
                <a:schemeClr val="lt1"/>
              </a:solidFill>
              <a:latin typeface="Arial"/>
              <a:ea typeface="Arial"/>
              <a:cs typeface="Arial"/>
              <a:sym typeface="Arial"/>
            </a:endParaRPr>
          </a:p>
        </p:txBody>
      </p:sp>
      <p:cxnSp>
        <p:nvCxnSpPr>
          <p:cNvPr id="247" name="Google Shape;247;ge1c8ed1959_1_0"/>
          <p:cNvCxnSpPr/>
          <p:nvPr/>
        </p:nvCxnSpPr>
        <p:spPr>
          <a:xfrm>
            <a:off x="179512" y="908720"/>
            <a:ext cx="8766000" cy="0"/>
          </a:xfrm>
          <a:prstGeom prst="straightConnector1">
            <a:avLst/>
          </a:prstGeom>
          <a:noFill/>
          <a:ln w="57150" cap="flat" cmpd="sng">
            <a:solidFill>
              <a:srgbClr val="93B3D7"/>
            </a:solidFill>
            <a:prstDash val="solid"/>
            <a:round/>
            <a:headEnd type="none" w="sm" len="sm"/>
            <a:tailEnd type="none" w="sm" len="sm"/>
          </a:ln>
        </p:spPr>
      </p:cxnSp>
      <p:cxnSp>
        <p:nvCxnSpPr>
          <p:cNvPr id="248" name="Google Shape;248;ge1c8ed1959_1_0"/>
          <p:cNvCxnSpPr/>
          <p:nvPr/>
        </p:nvCxnSpPr>
        <p:spPr>
          <a:xfrm>
            <a:off x="179512" y="6237312"/>
            <a:ext cx="8766000" cy="0"/>
          </a:xfrm>
          <a:prstGeom prst="straightConnector1">
            <a:avLst/>
          </a:prstGeom>
          <a:noFill/>
          <a:ln w="57150" cap="flat" cmpd="sng">
            <a:solidFill>
              <a:srgbClr val="93B3D7"/>
            </a:solidFill>
            <a:prstDash val="solid"/>
            <a:round/>
            <a:headEnd type="none" w="sm" len="sm"/>
            <a:tailEnd type="none" w="sm" len="sm"/>
          </a:ln>
        </p:spPr>
      </p:cxnSp>
      <p:pic>
        <p:nvPicPr>
          <p:cNvPr id="249" name="Google Shape;249;ge1c8ed1959_1_0"/>
          <p:cNvPicPr preferRelativeResize="0"/>
          <p:nvPr/>
        </p:nvPicPr>
        <p:blipFill rotWithShape="1">
          <a:blip r:embed="rId4">
            <a:alphaModFix/>
          </a:blip>
          <a:srcRect/>
          <a:stretch/>
        </p:blipFill>
        <p:spPr>
          <a:xfrm>
            <a:off x="8460432" y="188640"/>
            <a:ext cx="504056" cy="544505"/>
          </a:xfrm>
          <a:prstGeom prst="rect">
            <a:avLst/>
          </a:prstGeom>
          <a:noFill/>
          <a:ln>
            <a:noFill/>
          </a:ln>
        </p:spPr>
      </p:pic>
      <p:sp>
        <p:nvSpPr>
          <p:cNvPr id="250" name="Google Shape;250;ge1c8ed1959_1_0"/>
          <p:cNvSpPr txBox="1"/>
          <p:nvPr/>
        </p:nvSpPr>
        <p:spPr>
          <a:xfrm>
            <a:off x="2339752" y="6407750"/>
            <a:ext cx="48399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sz="1100" b="0" i="0" u="none" strike="noStrike" cap="none">
                <a:solidFill>
                  <a:srgbClr val="B7CCE4"/>
                </a:solidFill>
                <a:latin typeface="Arial"/>
                <a:ea typeface="Arial"/>
                <a:cs typeface="Arial"/>
                <a:sym typeface="Arial"/>
              </a:rPr>
              <a:t>2015-2021 Japan Breath Alcohol Testing Consortium All Right Reserved.</a:t>
            </a:r>
            <a:endParaRPr sz="1100" b="0" i="0" u="none" strike="noStrike" cap="none">
              <a:solidFill>
                <a:srgbClr val="B7CCE4"/>
              </a:solidFill>
              <a:latin typeface="Arial"/>
              <a:ea typeface="Arial"/>
              <a:cs typeface="Arial"/>
              <a:sym typeface="Arial"/>
            </a:endParaRPr>
          </a:p>
        </p:txBody>
      </p:sp>
      <p:sp>
        <p:nvSpPr>
          <p:cNvPr id="251" name="Google Shape;251;ge1c8ed1959_1_0"/>
          <p:cNvSpPr txBox="1"/>
          <p:nvPr/>
        </p:nvSpPr>
        <p:spPr>
          <a:xfrm>
            <a:off x="204673" y="168500"/>
            <a:ext cx="7469700" cy="585000"/>
          </a:xfrm>
          <a:prstGeom prst="rect">
            <a:avLst/>
          </a:prstGeom>
          <a:noFill/>
          <a:ln>
            <a:noFill/>
          </a:ln>
        </p:spPr>
        <p:txBody>
          <a:bodyPr spcFirstLastPara="1" wrap="square" lIns="91425" tIns="45700" rIns="91425" bIns="45700" anchor="t" anchorCtr="0">
            <a:spAutoFit/>
          </a:bodyPr>
          <a:lstStyle/>
          <a:p>
            <a:pPr lvl="0">
              <a:buSzPts val="3200"/>
            </a:pPr>
            <a:r>
              <a:rPr lang="ja-JP" altLang="en-US" sz="3200" b="1" dirty="0">
                <a:solidFill>
                  <a:schemeClr val="dk1"/>
                </a:solidFill>
                <a:latin typeface="Meiryo"/>
                <a:ea typeface="Meiryo"/>
                <a:cs typeface="Meiryo"/>
                <a:sym typeface="Meiryo"/>
              </a:rPr>
              <a:t>１</a:t>
            </a:r>
            <a:r>
              <a:rPr lang="en-US" altLang="ja-JP" sz="3200" b="1" dirty="0">
                <a:solidFill>
                  <a:schemeClr val="dk1"/>
                </a:solidFill>
                <a:latin typeface="Meiryo"/>
                <a:ea typeface="Meiryo"/>
                <a:cs typeface="Meiryo"/>
                <a:sym typeface="Meiryo"/>
              </a:rPr>
              <a:t>.</a:t>
            </a:r>
            <a:r>
              <a:rPr lang="ja-JP" altLang="en-US" sz="3200" b="1" dirty="0">
                <a:solidFill>
                  <a:schemeClr val="dk1"/>
                </a:solidFill>
                <a:latin typeface="Meiryo"/>
                <a:ea typeface="Meiryo"/>
                <a:cs typeface="Meiryo"/>
                <a:sym typeface="Meiryo"/>
              </a:rPr>
              <a:t>ご準備いただくもの</a:t>
            </a:r>
          </a:p>
        </p:txBody>
      </p:sp>
      <p:cxnSp>
        <p:nvCxnSpPr>
          <p:cNvPr id="252" name="Google Shape;252;ge1c8ed1959_1_0"/>
          <p:cNvCxnSpPr/>
          <p:nvPr/>
        </p:nvCxnSpPr>
        <p:spPr>
          <a:xfrm>
            <a:off x="179512" y="836712"/>
            <a:ext cx="8766000" cy="0"/>
          </a:xfrm>
          <a:prstGeom prst="straightConnector1">
            <a:avLst/>
          </a:prstGeom>
          <a:noFill/>
          <a:ln w="57150" cap="flat" cmpd="sng">
            <a:solidFill>
              <a:srgbClr val="B7CCE4"/>
            </a:solidFill>
            <a:prstDash val="solid"/>
            <a:round/>
            <a:headEnd type="none" w="sm" len="sm"/>
            <a:tailEnd type="none" w="sm" len="sm"/>
          </a:ln>
        </p:spPr>
      </p:cxnSp>
      <p:cxnSp>
        <p:nvCxnSpPr>
          <p:cNvPr id="253" name="Google Shape;253;ge1c8ed1959_1_0"/>
          <p:cNvCxnSpPr/>
          <p:nvPr/>
        </p:nvCxnSpPr>
        <p:spPr>
          <a:xfrm>
            <a:off x="179512" y="764704"/>
            <a:ext cx="8766000" cy="0"/>
          </a:xfrm>
          <a:prstGeom prst="straightConnector1">
            <a:avLst/>
          </a:prstGeom>
          <a:noFill/>
          <a:ln w="57150" cap="flat" cmpd="sng">
            <a:solidFill>
              <a:srgbClr val="DAE5F1"/>
            </a:solidFill>
            <a:prstDash val="solid"/>
            <a:round/>
            <a:headEnd type="none" w="sm" len="sm"/>
            <a:tailEnd type="none" w="sm" len="sm"/>
          </a:ln>
        </p:spPr>
      </p:cxnSp>
      <p:sp>
        <p:nvSpPr>
          <p:cNvPr id="254" name="Google Shape;254;ge1c8ed1959_1_0"/>
          <p:cNvSpPr/>
          <p:nvPr/>
        </p:nvSpPr>
        <p:spPr>
          <a:xfrm>
            <a:off x="188639" y="6381328"/>
            <a:ext cx="1560300" cy="261600"/>
          </a:xfrm>
          <a:prstGeom prst="rect">
            <a:avLst/>
          </a:prstGeom>
          <a:solidFill>
            <a:srgbClr val="0070C0"/>
          </a:solidFill>
          <a:ln w="38100"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ja-JP" sz="1100" b="0" i="0" u="none" strike="noStrike" cap="none">
                <a:solidFill>
                  <a:schemeClr val="lt1"/>
                </a:solidFill>
                <a:latin typeface="Arial"/>
                <a:ea typeface="Arial"/>
                <a:cs typeface="Arial"/>
                <a:sym typeface="Arial"/>
              </a:rPr>
              <a:t>Members Only</a:t>
            </a:r>
            <a:endParaRPr sz="1100" b="0" i="0" u="none" strike="noStrike" cap="none">
              <a:solidFill>
                <a:schemeClr val="lt1"/>
              </a:solidFill>
              <a:latin typeface="Arial"/>
              <a:ea typeface="Arial"/>
              <a:cs typeface="Arial"/>
              <a:sym typeface="Arial"/>
            </a:endParaRPr>
          </a:p>
        </p:txBody>
      </p:sp>
      <p:sp>
        <p:nvSpPr>
          <p:cNvPr id="255" name="Google Shape;255;ge1c8ed1959_1_0"/>
          <p:cNvSpPr/>
          <p:nvPr/>
        </p:nvSpPr>
        <p:spPr>
          <a:xfrm>
            <a:off x="2004169" y="5066020"/>
            <a:ext cx="5952300" cy="523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ja-JP" sz="2800" b="1" i="0" u="none" strike="noStrike" cap="none">
                <a:solidFill>
                  <a:schemeClr val="lt1"/>
                </a:solidFill>
                <a:latin typeface="Meiryo"/>
                <a:ea typeface="Meiryo"/>
                <a:cs typeface="Meiryo"/>
                <a:sym typeface="Meiryo"/>
              </a:rPr>
              <a:t>https://rakko.tools/tools/59/</a:t>
            </a:r>
            <a:endParaRPr sz="2800" b="1" i="0" u="none" strike="noStrike" cap="none">
              <a:solidFill>
                <a:schemeClr val="lt1"/>
              </a:solidFill>
              <a:latin typeface="Meiryo"/>
              <a:ea typeface="Meiryo"/>
              <a:cs typeface="Meiryo"/>
              <a:sym typeface="Meiryo"/>
            </a:endParaRPr>
          </a:p>
        </p:txBody>
      </p:sp>
      <p:sp>
        <p:nvSpPr>
          <p:cNvPr id="14" name="Google Shape;251;ge1c8ed1959_1_0">
            <a:extLst>
              <a:ext uri="{FF2B5EF4-FFF2-40B4-BE49-F238E27FC236}">
                <a16:creationId xmlns:a16="http://schemas.microsoft.com/office/drawing/2014/main" id="{EBD2DC86-ABF2-4001-B3E4-91334E4ABBAB}"/>
              </a:ext>
            </a:extLst>
          </p:cNvPr>
          <p:cNvSpPr txBox="1"/>
          <p:nvPr/>
        </p:nvSpPr>
        <p:spPr>
          <a:xfrm>
            <a:off x="189000" y="2735913"/>
            <a:ext cx="8766000" cy="2449465"/>
          </a:xfrm>
          <a:prstGeom prst="rect">
            <a:avLst/>
          </a:prstGeom>
          <a:solidFill>
            <a:schemeClr val="bg1">
              <a:lumMod val="95000"/>
            </a:schemeClr>
          </a:solidFill>
          <a:ln>
            <a:solidFill>
              <a:schemeClr val="bg2"/>
            </a:solidFill>
          </a:ln>
        </p:spPr>
        <p:txBody>
          <a:bodyPr spcFirstLastPara="1" wrap="square" lIns="91425" tIns="45700" rIns="91425" bIns="45700" anchor="ctr" anchorCtr="0">
            <a:noAutofit/>
          </a:bodyPr>
          <a:lstStyle/>
          <a:p>
            <a:pPr marR="0" lvl="0" algn="l" rtl="0">
              <a:lnSpc>
                <a:spcPct val="150000"/>
              </a:lnSpc>
              <a:spcBef>
                <a:spcPts val="0"/>
              </a:spcBef>
              <a:spcAft>
                <a:spcPts val="0"/>
              </a:spcAft>
              <a:buClr>
                <a:srgbClr val="000000"/>
              </a:buClr>
              <a:buSzPts val="3200"/>
            </a:pPr>
            <a:r>
              <a:rPr lang="ja-JP" altLang="en-US" sz="2800" b="1" dirty="0">
                <a:solidFill>
                  <a:schemeClr val="dk1"/>
                </a:solidFill>
                <a:latin typeface="Meiryo"/>
                <a:ea typeface="Meiryo"/>
                <a:cs typeface="Meiryo"/>
                <a:sym typeface="Meiryo"/>
              </a:rPr>
              <a:t>①　貴社正式名</a:t>
            </a:r>
            <a:r>
              <a:rPr lang="ja-JP" altLang="en-US" sz="1800" b="1" dirty="0">
                <a:solidFill>
                  <a:schemeClr val="dk1"/>
                </a:solidFill>
                <a:latin typeface="Meiryo"/>
                <a:ea typeface="Meiryo"/>
                <a:cs typeface="Meiryo"/>
                <a:sym typeface="Meiryo"/>
              </a:rPr>
              <a:t>（ウェブにそのまま掲載）</a:t>
            </a:r>
            <a:endParaRPr lang="en-US" altLang="ja-JP" sz="1800" b="1" dirty="0">
              <a:solidFill>
                <a:schemeClr val="dk1"/>
              </a:solidFill>
              <a:latin typeface="Meiryo"/>
              <a:ea typeface="Meiryo"/>
              <a:cs typeface="Meiryo"/>
              <a:sym typeface="Meiryo"/>
            </a:endParaRPr>
          </a:p>
          <a:p>
            <a:pPr marR="0" lvl="0" algn="l" rtl="0">
              <a:lnSpc>
                <a:spcPct val="150000"/>
              </a:lnSpc>
              <a:spcBef>
                <a:spcPts val="0"/>
              </a:spcBef>
              <a:spcAft>
                <a:spcPts val="0"/>
              </a:spcAft>
              <a:buClr>
                <a:srgbClr val="000000"/>
              </a:buClr>
              <a:buSzPts val="3200"/>
            </a:pPr>
            <a:r>
              <a:rPr lang="ja-JP" altLang="en-US" sz="2800" b="1" i="0" u="none" strike="noStrike" cap="none" dirty="0">
                <a:solidFill>
                  <a:schemeClr val="dk1"/>
                </a:solidFill>
                <a:latin typeface="Meiryo"/>
                <a:ea typeface="Meiryo"/>
                <a:cs typeface="Meiryo"/>
                <a:sym typeface="Meiryo"/>
              </a:rPr>
              <a:t>②　貴社ロゴ画像 </a:t>
            </a:r>
            <a:r>
              <a:rPr lang="en-US" altLang="ja-JP" sz="2800" b="1" i="0" u="none" strike="noStrike" cap="none" dirty="0">
                <a:solidFill>
                  <a:schemeClr val="dk1"/>
                </a:solidFill>
                <a:latin typeface="Meiryo"/>
                <a:ea typeface="Meiryo"/>
                <a:cs typeface="Meiryo"/>
                <a:sym typeface="Meiryo"/>
              </a:rPr>
              <a:t>1</a:t>
            </a:r>
            <a:r>
              <a:rPr lang="ja-JP" altLang="en-US" sz="2800" b="1" i="0" u="none" strike="noStrike" cap="none" dirty="0">
                <a:solidFill>
                  <a:schemeClr val="dk1"/>
                </a:solidFill>
                <a:latin typeface="Meiryo"/>
                <a:ea typeface="Meiryo"/>
                <a:cs typeface="Meiryo"/>
                <a:sym typeface="Meiryo"/>
              </a:rPr>
              <a:t>枚</a:t>
            </a:r>
            <a:endParaRPr lang="en-US" altLang="ja-JP" sz="2400" b="1" i="0" u="none" strike="noStrike" cap="none" dirty="0">
              <a:solidFill>
                <a:schemeClr val="dk1"/>
              </a:solidFill>
              <a:latin typeface="Meiryo"/>
              <a:ea typeface="Meiryo"/>
              <a:cs typeface="Meiryo"/>
              <a:sym typeface="Meiryo"/>
            </a:endParaRPr>
          </a:p>
          <a:p>
            <a:pPr lvl="0">
              <a:lnSpc>
                <a:spcPct val="150000"/>
              </a:lnSpc>
              <a:buSzPts val="3200"/>
            </a:pPr>
            <a:r>
              <a:rPr lang="ja-JP" altLang="en-US" sz="2000" b="1" i="0" u="none" strike="noStrike" cap="none" dirty="0">
                <a:solidFill>
                  <a:schemeClr val="dk1"/>
                </a:solidFill>
                <a:latin typeface="Meiryo"/>
                <a:ea typeface="Meiryo"/>
                <a:cs typeface="Meiryo"/>
                <a:sym typeface="Meiryo"/>
              </a:rPr>
              <a:t>⇒　</a:t>
            </a:r>
            <a:r>
              <a:rPr lang="en-US" altLang="ja-JP" sz="1800" b="1" i="0" u="none" strike="noStrike" cap="none" dirty="0">
                <a:solidFill>
                  <a:schemeClr val="dk1"/>
                </a:solidFill>
                <a:latin typeface="Meiryo"/>
                <a:ea typeface="Meiryo"/>
                <a:cs typeface="Meiryo"/>
                <a:sym typeface="Meiryo"/>
              </a:rPr>
              <a:t>.ai</a:t>
            </a:r>
            <a:r>
              <a:rPr lang="en-US" altLang="ja-JP" sz="1800" b="1" dirty="0">
                <a:solidFill>
                  <a:schemeClr val="dk1"/>
                </a:solidFill>
                <a:latin typeface="Meiryo"/>
                <a:ea typeface="Meiryo"/>
                <a:cs typeface="Meiryo"/>
                <a:sym typeface="Meiryo"/>
              </a:rPr>
              <a:t>(illustrator</a:t>
            </a:r>
            <a:r>
              <a:rPr lang="ja-JP" altLang="en-US" sz="1800" b="1" dirty="0">
                <a:solidFill>
                  <a:schemeClr val="dk1"/>
                </a:solidFill>
                <a:latin typeface="Meiryo"/>
                <a:ea typeface="Meiryo"/>
                <a:cs typeface="Meiryo"/>
                <a:sym typeface="Meiryo"/>
              </a:rPr>
              <a:t>データ</a:t>
            </a:r>
            <a:r>
              <a:rPr lang="en-US" altLang="ja-JP" sz="1800" b="1" dirty="0">
                <a:solidFill>
                  <a:schemeClr val="dk1"/>
                </a:solidFill>
                <a:latin typeface="Meiryo"/>
                <a:ea typeface="Meiryo"/>
                <a:cs typeface="Meiryo"/>
                <a:sym typeface="Meiryo"/>
              </a:rPr>
              <a:t>)</a:t>
            </a:r>
            <a:r>
              <a:rPr lang="en-US" altLang="ja-JP" sz="1800" b="1" i="0" u="none" strike="noStrike" cap="none" dirty="0">
                <a:solidFill>
                  <a:schemeClr val="dk1"/>
                </a:solidFill>
                <a:latin typeface="Meiryo"/>
                <a:ea typeface="Meiryo"/>
                <a:cs typeface="Meiryo"/>
                <a:sym typeface="Meiryo"/>
              </a:rPr>
              <a:t> </a:t>
            </a:r>
            <a:r>
              <a:rPr lang="en-US" altLang="ja-JP" sz="1800" b="1" dirty="0">
                <a:solidFill>
                  <a:schemeClr val="dk1"/>
                </a:solidFill>
                <a:latin typeface="Meiryo"/>
                <a:ea typeface="Meiryo"/>
                <a:cs typeface="Meiryo"/>
                <a:sym typeface="Meiryo"/>
              </a:rPr>
              <a:t>or</a:t>
            </a:r>
            <a:r>
              <a:rPr lang="ja-JP" altLang="en-US" sz="1800" b="1" dirty="0">
                <a:solidFill>
                  <a:schemeClr val="dk1"/>
                </a:solidFill>
                <a:latin typeface="Meiryo"/>
                <a:ea typeface="Meiryo"/>
                <a:cs typeface="Meiryo"/>
                <a:sym typeface="Meiryo"/>
              </a:rPr>
              <a:t> </a:t>
            </a:r>
            <a:r>
              <a:rPr lang="en-US" altLang="ja-JP" sz="1800" b="1" dirty="0">
                <a:solidFill>
                  <a:schemeClr val="dk1"/>
                </a:solidFill>
                <a:latin typeface="Meiryo"/>
                <a:ea typeface="Meiryo"/>
                <a:cs typeface="Meiryo"/>
                <a:sym typeface="Meiryo"/>
              </a:rPr>
              <a:t>.</a:t>
            </a:r>
            <a:r>
              <a:rPr lang="en-US" altLang="ja-JP" sz="1800" b="1" dirty="0" err="1">
                <a:solidFill>
                  <a:schemeClr val="dk1"/>
                </a:solidFill>
                <a:latin typeface="Meiryo"/>
                <a:ea typeface="Meiryo"/>
                <a:cs typeface="Meiryo"/>
                <a:sym typeface="Meiryo"/>
              </a:rPr>
              <a:t>png</a:t>
            </a:r>
            <a:r>
              <a:rPr lang="ja-JP" altLang="en-US" sz="1800" b="1" dirty="0">
                <a:solidFill>
                  <a:schemeClr val="dk1"/>
                </a:solidFill>
                <a:latin typeface="Meiryo"/>
                <a:ea typeface="Meiryo"/>
                <a:cs typeface="Meiryo"/>
                <a:sym typeface="Meiryo"/>
              </a:rPr>
              <a:t>（</a:t>
            </a:r>
            <a:r>
              <a:rPr lang="en-US" altLang="ja-JP" sz="1800" b="1" dirty="0">
                <a:solidFill>
                  <a:schemeClr val="dk1"/>
                </a:solidFill>
                <a:latin typeface="Meiryo"/>
                <a:ea typeface="Meiryo"/>
                <a:cs typeface="Meiryo"/>
                <a:sym typeface="Meiryo"/>
              </a:rPr>
              <a:t>800×250</a:t>
            </a:r>
            <a:r>
              <a:rPr lang="ja-JP" altLang="en-US" sz="1800" b="1" dirty="0">
                <a:solidFill>
                  <a:schemeClr val="dk1"/>
                </a:solidFill>
                <a:latin typeface="Meiryo"/>
                <a:ea typeface="Meiryo"/>
                <a:cs typeface="Meiryo"/>
                <a:sym typeface="Meiryo"/>
              </a:rPr>
              <a:t>ピクセルなどの大きめサイズ）</a:t>
            </a:r>
            <a:endParaRPr lang="en-US" altLang="ja-JP" sz="1800" b="1" i="0" u="none" strike="noStrike" cap="none" dirty="0">
              <a:solidFill>
                <a:schemeClr val="dk1"/>
              </a:solidFill>
              <a:latin typeface="Meiryo"/>
              <a:ea typeface="Meiryo"/>
              <a:cs typeface="Meiryo"/>
              <a:sym typeface="Meiryo"/>
            </a:endParaRPr>
          </a:p>
          <a:p>
            <a:pPr marR="0" lvl="0" algn="l" rtl="0">
              <a:lnSpc>
                <a:spcPct val="150000"/>
              </a:lnSpc>
              <a:spcBef>
                <a:spcPts val="0"/>
              </a:spcBef>
              <a:spcAft>
                <a:spcPts val="0"/>
              </a:spcAft>
              <a:buClr>
                <a:srgbClr val="000000"/>
              </a:buClr>
              <a:buSzPts val="3200"/>
            </a:pPr>
            <a:r>
              <a:rPr lang="ja-JP" altLang="en-US" sz="2800" b="1" dirty="0">
                <a:solidFill>
                  <a:schemeClr val="dk1"/>
                </a:solidFill>
                <a:latin typeface="Meiryo"/>
                <a:ea typeface="Meiryo"/>
                <a:cs typeface="Meiryo"/>
                <a:sym typeface="Meiryo"/>
              </a:rPr>
              <a:t>③</a:t>
            </a:r>
            <a:r>
              <a:rPr lang="ja-JP" altLang="en-US" sz="2800" b="1" i="0" u="none" strike="noStrike" cap="none" dirty="0">
                <a:solidFill>
                  <a:schemeClr val="dk1"/>
                </a:solidFill>
                <a:latin typeface="Meiryo"/>
                <a:ea typeface="Meiryo"/>
                <a:cs typeface="Meiryo"/>
                <a:sym typeface="Meiryo"/>
              </a:rPr>
              <a:t>　貴社リンク先の</a:t>
            </a:r>
            <a:r>
              <a:rPr lang="en-US" altLang="ja-JP" sz="2800" b="1" i="0" u="none" strike="noStrike" cap="none" dirty="0">
                <a:solidFill>
                  <a:schemeClr val="dk1"/>
                </a:solidFill>
                <a:latin typeface="Meiryo"/>
                <a:ea typeface="Meiryo"/>
                <a:cs typeface="Meiryo"/>
                <a:sym typeface="Meiryo"/>
              </a:rPr>
              <a:t>URL</a:t>
            </a:r>
          </a:p>
        </p:txBody>
      </p:sp>
      <p:sp>
        <p:nvSpPr>
          <p:cNvPr id="15" name="Google Shape;251;ge1c8ed1959_1_0">
            <a:extLst>
              <a:ext uri="{FF2B5EF4-FFF2-40B4-BE49-F238E27FC236}">
                <a16:creationId xmlns:a16="http://schemas.microsoft.com/office/drawing/2014/main" id="{84432263-1662-49D5-862E-A15243D36C8B}"/>
              </a:ext>
            </a:extLst>
          </p:cNvPr>
          <p:cNvSpPr txBox="1"/>
          <p:nvPr/>
        </p:nvSpPr>
        <p:spPr>
          <a:xfrm>
            <a:off x="545045" y="5633610"/>
            <a:ext cx="8095371" cy="461624"/>
          </a:xfrm>
          <a:prstGeom prst="rect">
            <a:avLst/>
          </a:prstGeom>
          <a:noFill/>
          <a:ln>
            <a:noFill/>
          </a:ln>
        </p:spPr>
        <p:txBody>
          <a:bodyPr spcFirstLastPara="1" wrap="square" lIns="91425" tIns="45700" rIns="91425" bIns="45700" anchor="t" anchorCtr="0">
            <a:spAutoFit/>
          </a:bodyPr>
          <a:lstStyle/>
          <a:p>
            <a:pPr lvl="0">
              <a:buSzPts val="3200"/>
            </a:pPr>
            <a:r>
              <a:rPr lang="en-US" altLang="ja-JP" sz="2400" b="1" dirty="0">
                <a:solidFill>
                  <a:schemeClr val="dk1"/>
                </a:solidFill>
                <a:latin typeface="Meiryo"/>
                <a:ea typeface="Meiryo"/>
                <a:cs typeface="Meiryo"/>
                <a:sym typeface="Meiryo"/>
                <a:hlinkClick r:id="rId5"/>
              </a:rPr>
              <a:t>https://j-bac.org/member/</a:t>
            </a:r>
            <a:endParaRPr lang="en-US" altLang="ja-JP" sz="2400" b="1" i="0" u="none" strike="noStrike" cap="none" dirty="0">
              <a:solidFill>
                <a:schemeClr val="dk1"/>
              </a:solidFill>
              <a:latin typeface="Meiryo"/>
              <a:ea typeface="Meiryo"/>
              <a:cs typeface="Meiryo"/>
              <a:sym typeface="Meiryo"/>
            </a:endParaRPr>
          </a:p>
        </p:txBody>
      </p:sp>
      <p:sp>
        <p:nvSpPr>
          <p:cNvPr id="16" name="Google Shape;251;ge1c8ed1959_1_0">
            <a:extLst>
              <a:ext uri="{FF2B5EF4-FFF2-40B4-BE49-F238E27FC236}">
                <a16:creationId xmlns:a16="http://schemas.microsoft.com/office/drawing/2014/main" id="{38B15D62-0B05-4B04-ACD5-C36FDF5E0F47}"/>
              </a:ext>
            </a:extLst>
          </p:cNvPr>
          <p:cNvSpPr txBox="1"/>
          <p:nvPr/>
        </p:nvSpPr>
        <p:spPr>
          <a:xfrm>
            <a:off x="545044" y="5280490"/>
            <a:ext cx="8095371" cy="369291"/>
          </a:xfrm>
          <a:prstGeom prst="rect">
            <a:avLst/>
          </a:prstGeom>
          <a:noFill/>
          <a:ln>
            <a:noFill/>
          </a:ln>
        </p:spPr>
        <p:txBody>
          <a:bodyPr spcFirstLastPara="1" wrap="square" lIns="91425" tIns="45700" rIns="91425" bIns="45700" anchor="t" anchorCtr="0">
            <a:spAutoFit/>
          </a:bodyPr>
          <a:lstStyle/>
          <a:p>
            <a:pPr lvl="0">
              <a:buSzPts val="3200"/>
            </a:pPr>
            <a:r>
              <a:rPr lang="ja-JP" altLang="en-US" sz="1800" b="1" dirty="0">
                <a:solidFill>
                  <a:schemeClr val="dk1"/>
                </a:solidFill>
                <a:latin typeface="Meiryo"/>
                <a:ea typeface="Meiryo"/>
                <a:cs typeface="Meiryo"/>
                <a:sym typeface="Meiryo"/>
              </a:rPr>
              <a:t>参考</a:t>
            </a:r>
            <a:endParaRPr lang="en-US" altLang="ja-JP" sz="1800" b="1" i="0" u="none" strike="noStrike" cap="none" dirty="0">
              <a:solidFill>
                <a:schemeClr val="dk1"/>
              </a:solidFill>
              <a:latin typeface="Meiryo"/>
              <a:ea typeface="Meiryo"/>
              <a:cs typeface="Meiryo"/>
              <a:sym typeface="Meiryo"/>
            </a:endParaRPr>
          </a:p>
        </p:txBody>
      </p:sp>
      <p:sp>
        <p:nvSpPr>
          <p:cNvPr id="2" name="正方形/長方形 1">
            <a:extLst>
              <a:ext uri="{FF2B5EF4-FFF2-40B4-BE49-F238E27FC236}">
                <a16:creationId xmlns:a16="http://schemas.microsoft.com/office/drawing/2014/main" id="{3AFCD7A4-448F-4781-A9B3-7C4141DE8C83}"/>
              </a:ext>
            </a:extLst>
          </p:cNvPr>
          <p:cNvSpPr/>
          <p:nvPr/>
        </p:nvSpPr>
        <p:spPr>
          <a:xfrm>
            <a:off x="209728" y="1074035"/>
            <a:ext cx="8766000" cy="1496564"/>
          </a:xfrm>
          <a:prstGeom prst="rect">
            <a:avLst/>
          </a:prstGeom>
        </p:spPr>
        <p:txBody>
          <a:bodyPr wrap="square">
            <a:spAutoFit/>
          </a:bodyPr>
          <a:lstStyle/>
          <a:p>
            <a:pPr>
              <a:lnSpc>
                <a:spcPct val="150000"/>
              </a:lnSpc>
            </a:pPr>
            <a:r>
              <a:rPr lang="en-US" altLang="ja-JP" sz="1600" b="1" dirty="0">
                <a:solidFill>
                  <a:schemeClr val="tx1"/>
                </a:solidFill>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新規会員様へ</a:t>
            </a:r>
            <a:r>
              <a:rPr lang="en-US" altLang="ja-JP" sz="1600" b="1" dirty="0">
                <a:solidFill>
                  <a:schemeClr val="tx1"/>
                </a:solidFill>
                <a:latin typeface="メイリオ" panose="020B0604030504040204" pitchFamily="50" charset="-128"/>
                <a:ea typeface="メイリオ" panose="020B0604030504040204" pitchFamily="50" charset="-128"/>
              </a:rPr>
              <a:t>】</a:t>
            </a:r>
          </a:p>
          <a:p>
            <a:pPr>
              <a:lnSpc>
                <a:spcPct val="150000"/>
              </a:lnSpc>
            </a:pPr>
            <a:r>
              <a:rPr lang="en-US" altLang="ja-JP" sz="1600" b="1" dirty="0">
                <a:solidFill>
                  <a:schemeClr val="tx1"/>
                </a:solidFill>
                <a:latin typeface="メイリオ" panose="020B0604030504040204" pitchFamily="50" charset="-128"/>
                <a:ea typeface="メイリオ" panose="020B0604030504040204" pitchFamily="50" charset="-128"/>
              </a:rPr>
              <a:t>J-BAC</a:t>
            </a:r>
            <a:r>
              <a:rPr lang="ja-JP" altLang="en-US" sz="1600" b="1" dirty="0">
                <a:solidFill>
                  <a:schemeClr val="tx1"/>
                </a:solidFill>
                <a:latin typeface="メイリオ" panose="020B0604030504040204" pitchFamily="50" charset="-128"/>
                <a:ea typeface="メイリオ" panose="020B0604030504040204" pitchFamily="50" charset="-128"/>
              </a:rPr>
              <a:t>ウェブサイト「会員団体ページ」掲載用の素材をご提供いただけないでしょうか。</a:t>
            </a:r>
            <a:endParaRPr lang="en-US" altLang="ja-JP" sz="1600" b="1" dirty="0">
              <a:solidFill>
                <a:schemeClr val="tx1"/>
              </a:solidFill>
              <a:latin typeface="メイリオ" panose="020B0604030504040204" pitchFamily="50" charset="-128"/>
              <a:ea typeface="メイリオ" panose="020B0604030504040204" pitchFamily="50" charset="-128"/>
            </a:endParaRPr>
          </a:p>
          <a:p>
            <a:pPr>
              <a:lnSpc>
                <a:spcPct val="150000"/>
              </a:lnSpc>
            </a:pPr>
            <a:r>
              <a:rPr lang="en-US" altLang="ja-JP" sz="1600" b="1" dirty="0">
                <a:solidFill>
                  <a:schemeClr val="tx1"/>
                </a:solidFill>
                <a:latin typeface="メイリオ" panose="020B0604030504040204" pitchFamily="50" charset="-128"/>
                <a:ea typeface="メイリオ" panose="020B0604030504040204" pitchFamily="50" charset="-128"/>
              </a:rPr>
              <a:t>J-bac</a:t>
            </a:r>
            <a:r>
              <a:rPr lang="ja-JP" altLang="en-US" sz="1600" b="1" dirty="0">
                <a:solidFill>
                  <a:schemeClr val="tx1"/>
                </a:solidFill>
                <a:latin typeface="メイリオ" panose="020B0604030504040204" pitchFamily="50" charset="-128"/>
                <a:ea typeface="メイリオ" panose="020B0604030504040204" pitchFamily="50" charset="-128"/>
              </a:rPr>
              <a:t>ウェブサイトに反映させていただきます。</a:t>
            </a:r>
            <a:endParaRPr lang="en-US" altLang="ja-JP" sz="1600" b="1"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b="1" dirty="0">
                <a:solidFill>
                  <a:schemeClr val="tx1"/>
                </a:solidFill>
                <a:latin typeface="メイリオ" panose="020B0604030504040204" pitchFamily="50" charset="-128"/>
                <a:ea typeface="メイリオ" panose="020B0604030504040204" pitchFamily="50" charset="-128"/>
              </a:rPr>
              <a:t>（</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既存会員様へ、更新がありましたら素材をお送りください。対応させていただきます。）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pic>
        <p:nvPicPr>
          <p:cNvPr id="245" name="Google Shape;245;ge1c8ed1959_1_0"/>
          <p:cNvPicPr preferRelativeResize="0"/>
          <p:nvPr/>
        </p:nvPicPr>
        <p:blipFill rotWithShape="1">
          <a:blip r:embed="rId3">
            <a:alphaModFix/>
          </a:blip>
          <a:srcRect/>
          <a:stretch/>
        </p:blipFill>
        <p:spPr>
          <a:xfrm>
            <a:off x="6732240" y="188640"/>
            <a:ext cx="1673932" cy="374926"/>
          </a:xfrm>
          <a:prstGeom prst="rect">
            <a:avLst/>
          </a:prstGeom>
          <a:noFill/>
          <a:ln>
            <a:noFill/>
          </a:ln>
        </p:spPr>
      </p:pic>
      <p:sp>
        <p:nvSpPr>
          <p:cNvPr id="246" name="Google Shape;246;ge1c8ed1959_1_0"/>
          <p:cNvSpPr txBox="1">
            <a:spLocks noGrp="1"/>
          </p:cNvSpPr>
          <p:nvPr>
            <p:ph type="sldNum" idx="12"/>
          </p:nvPr>
        </p:nvSpPr>
        <p:spPr>
          <a:xfrm>
            <a:off x="8316416" y="6356350"/>
            <a:ext cx="648000" cy="365100"/>
          </a:xfrm>
          <a:prstGeom prst="rect">
            <a:avLst/>
          </a:prstGeom>
          <a:solidFill>
            <a:srgbClr val="0070C0"/>
          </a:solid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2400"/>
              <a:buNone/>
            </a:pPr>
            <a:fld id="{00000000-1234-1234-1234-123412341234}" type="slidenum">
              <a:rPr lang="en-US" altLang="ja-JP" sz="2400">
                <a:solidFill>
                  <a:schemeClr val="lt1"/>
                </a:solidFill>
                <a:latin typeface="Arial"/>
                <a:ea typeface="Arial"/>
                <a:cs typeface="Arial"/>
                <a:sym typeface="Arial"/>
              </a:rPr>
              <a:t>3</a:t>
            </a:fld>
            <a:endParaRPr sz="2400">
              <a:solidFill>
                <a:schemeClr val="lt1"/>
              </a:solidFill>
              <a:latin typeface="Arial"/>
              <a:ea typeface="Arial"/>
              <a:cs typeface="Arial"/>
              <a:sym typeface="Arial"/>
            </a:endParaRPr>
          </a:p>
        </p:txBody>
      </p:sp>
      <p:cxnSp>
        <p:nvCxnSpPr>
          <p:cNvPr id="247" name="Google Shape;247;ge1c8ed1959_1_0"/>
          <p:cNvCxnSpPr/>
          <p:nvPr/>
        </p:nvCxnSpPr>
        <p:spPr>
          <a:xfrm>
            <a:off x="179512" y="908720"/>
            <a:ext cx="8766000" cy="0"/>
          </a:xfrm>
          <a:prstGeom prst="straightConnector1">
            <a:avLst/>
          </a:prstGeom>
          <a:noFill/>
          <a:ln w="57150" cap="flat" cmpd="sng">
            <a:solidFill>
              <a:srgbClr val="93B3D7"/>
            </a:solidFill>
            <a:prstDash val="solid"/>
            <a:round/>
            <a:headEnd type="none" w="sm" len="sm"/>
            <a:tailEnd type="none" w="sm" len="sm"/>
          </a:ln>
        </p:spPr>
      </p:cxnSp>
      <p:cxnSp>
        <p:nvCxnSpPr>
          <p:cNvPr id="248" name="Google Shape;248;ge1c8ed1959_1_0"/>
          <p:cNvCxnSpPr/>
          <p:nvPr/>
        </p:nvCxnSpPr>
        <p:spPr>
          <a:xfrm>
            <a:off x="179512" y="6237312"/>
            <a:ext cx="8766000" cy="0"/>
          </a:xfrm>
          <a:prstGeom prst="straightConnector1">
            <a:avLst/>
          </a:prstGeom>
          <a:noFill/>
          <a:ln w="57150" cap="flat" cmpd="sng">
            <a:solidFill>
              <a:srgbClr val="93B3D7"/>
            </a:solidFill>
            <a:prstDash val="solid"/>
            <a:round/>
            <a:headEnd type="none" w="sm" len="sm"/>
            <a:tailEnd type="none" w="sm" len="sm"/>
          </a:ln>
        </p:spPr>
      </p:cxnSp>
      <p:pic>
        <p:nvPicPr>
          <p:cNvPr id="249" name="Google Shape;249;ge1c8ed1959_1_0"/>
          <p:cNvPicPr preferRelativeResize="0"/>
          <p:nvPr/>
        </p:nvPicPr>
        <p:blipFill rotWithShape="1">
          <a:blip r:embed="rId4">
            <a:alphaModFix/>
          </a:blip>
          <a:srcRect/>
          <a:stretch/>
        </p:blipFill>
        <p:spPr>
          <a:xfrm>
            <a:off x="8460432" y="188640"/>
            <a:ext cx="504056" cy="544505"/>
          </a:xfrm>
          <a:prstGeom prst="rect">
            <a:avLst/>
          </a:prstGeom>
          <a:noFill/>
          <a:ln>
            <a:noFill/>
          </a:ln>
        </p:spPr>
      </p:pic>
      <p:sp>
        <p:nvSpPr>
          <p:cNvPr id="250" name="Google Shape;250;ge1c8ed1959_1_0"/>
          <p:cNvSpPr txBox="1"/>
          <p:nvPr/>
        </p:nvSpPr>
        <p:spPr>
          <a:xfrm>
            <a:off x="2339752" y="6407750"/>
            <a:ext cx="48399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sz="1100" b="0" i="0" u="none" strike="noStrike" cap="none">
                <a:solidFill>
                  <a:srgbClr val="B7CCE4"/>
                </a:solidFill>
                <a:latin typeface="Arial"/>
                <a:ea typeface="Arial"/>
                <a:cs typeface="Arial"/>
                <a:sym typeface="Arial"/>
              </a:rPr>
              <a:t>2015-2021 Japan Breath Alcohol Testing Consortium All Right Reserved.</a:t>
            </a:r>
            <a:endParaRPr sz="1100" b="0" i="0" u="none" strike="noStrike" cap="none">
              <a:solidFill>
                <a:srgbClr val="B7CCE4"/>
              </a:solidFill>
              <a:latin typeface="Arial"/>
              <a:ea typeface="Arial"/>
              <a:cs typeface="Arial"/>
              <a:sym typeface="Arial"/>
            </a:endParaRPr>
          </a:p>
        </p:txBody>
      </p:sp>
      <p:sp>
        <p:nvSpPr>
          <p:cNvPr id="251" name="Google Shape;251;ge1c8ed1959_1_0"/>
          <p:cNvSpPr txBox="1"/>
          <p:nvPr/>
        </p:nvSpPr>
        <p:spPr>
          <a:xfrm>
            <a:off x="204673" y="168500"/>
            <a:ext cx="74697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ja-JP" altLang="en-US" sz="3200" b="1" i="0" u="none" strike="noStrike" cap="none" dirty="0">
                <a:solidFill>
                  <a:schemeClr val="dk1"/>
                </a:solidFill>
                <a:latin typeface="Meiryo"/>
                <a:ea typeface="Meiryo"/>
                <a:cs typeface="Meiryo"/>
                <a:sym typeface="Meiryo"/>
              </a:rPr>
              <a:t>２</a:t>
            </a:r>
            <a:r>
              <a:rPr lang="ja-JP" sz="3200" b="1" i="0" u="none" strike="noStrike" cap="none" dirty="0">
                <a:solidFill>
                  <a:schemeClr val="dk1"/>
                </a:solidFill>
                <a:latin typeface="Meiryo"/>
                <a:ea typeface="Meiryo"/>
                <a:cs typeface="Meiryo"/>
                <a:sym typeface="Meiryo"/>
              </a:rPr>
              <a:t>.</a:t>
            </a:r>
            <a:r>
              <a:rPr lang="ja-JP" altLang="en-US" sz="3200" b="1" i="0" u="none" strike="noStrike" cap="none" dirty="0">
                <a:solidFill>
                  <a:schemeClr val="dk1"/>
                </a:solidFill>
                <a:latin typeface="Meiryo"/>
                <a:ea typeface="Meiryo"/>
                <a:cs typeface="Meiryo"/>
                <a:sym typeface="Meiryo"/>
              </a:rPr>
              <a:t>掲載例</a:t>
            </a:r>
            <a:endParaRPr sz="3200" b="1" i="0" u="none" strike="noStrike" cap="none" dirty="0">
              <a:solidFill>
                <a:schemeClr val="dk1"/>
              </a:solidFill>
              <a:latin typeface="Meiryo"/>
              <a:ea typeface="Meiryo"/>
              <a:cs typeface="Meiryo"/>
              <a:sym typeface="Meiryo"/>
            </a:endParaRPr>
          </a:p>
        </p:txBody>
      </p:sp>
      <p:cxnSp>
        <p:nvCxnSpPr>
          <p:cNvPr id="252" name="Google Shape;252;ge1c8ed1959_1_0"/>
          <p:cNvCxnSpPr/>
          <p:nvPr/>
        </p:nvCxnSpPr>
        <p:spPr>
          <a:xfrm>
            <a:off x="179512" y="836712"/>
            <a:ext cx="8766000" cy="0"/>
          </a:xfrm>
          <a:prstGeom prst="straightConnector1">
            <a:avLst/>
          </a:prstGeom>
          <a:noFill/>
          <a:ln w="57150" cap="flat" cmpd="sng">
            <a:solidFill>
              <a:srgbClr val="B7CCE4"/>
            </a:solidFill>
            <a:prstDash val="solid"/>
            <a:round/>
            <a:headEnd type="none" w="sm" len="sm"/>
            <a:tailEnd type="none" w="sm" len="sm"/>
          </a:ln>
        </p:spPr>
      </p:cxnSp>
      <p:cxnSp>
        <p:nvCxnSpPr>
          <p:cNvPr id="253" name="Google Shape;253;ge1c8ed1959_1_0"/>
          <p:cNvCxnSpPr/>
          <p:nvPr/>
        </p:nvCxnSpPr>
        <p:spPr>
          <a:xfrm>
            <a:off x="179512" y="764704"/>
            <a:ext cx="8766000" cy="0"/>
          </a:xfrm>
          <a:prstGeom prst="straightConnector1">
            <a:avLst/>
          </a:prstGeom>
          <a:noFill/>
          <a:ln w="57150" cap="flat" cmpd="sng">
            <a:solidFill>
              <a:srgbClr val="DAE5F1"/>
            </a:solidFill>
            <a:prstDash val="solid"/>
            <a:round/>
            <a:headEnd type="none" w="sm" len="sm"/>
            <a:tailEnd type="none" w="sm" len="sm"/>
          </a:ln>
        </p:spPr>
      </p:cxnSp>
      <p:sp>
        <p:nvSpPr>
          <p:cNvPr id="254" name="Google Shape;254;ge1c8ed1959_1_0"/>
          <p:cNvSpPr/>
          <p:nvPr/>
        </p:nvSpPr>
        <p:spPr>
          <a:xfrm>
            <a:off x="188639" y="6381328"/>
            <a:ext cx="1560300" cy="261600"/>
          </a:xfrm>
          <a:prstGeom prst="rect">
            <a:avLst/>
          </a:prstGeom>
          <a:solidFill>
            <a:srgbClr val="0070C0"/>
          </a:solidFill>
          <a:ln w="38100"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ja-JP" sz="1100" b="0" i="0" u="none" strike="noStrike" cap="none">
                <a:solidFill>
                  <a:schemeClr val="lt1"/>
                </a:solidFill>
                <a:latin typeface="Arial"/>
                <a:ea typeface="Arial"/>
                <a:cs typeface="Arial"/>
                <a:sym typeface="Arial"/>
              </a:rPr>
              <a:t>Members Only</a:t>
            </a:r>
            <a:endParaRPr sz="1100" b="0" i="0" u="none" strike="noStrike" cap="none">
              <a:solidFill>
                <a:schemeClr val="lt1"/>
              </a:solidFill>
              <a:latin typeface="Arial"/>
              <a:ea typeface="Arial"/>
              <a:cs typeface="Arial"/>
              <a:sym typeface="Arial"/>
            </a:endParaRPr>
          </a:p>
        </p:txBody>
      </p:sp>
      <p:sp>
        <p:nvSpPr>
          <p:cNvPr id="255" name="Google Shape;255;ge1c8ed1959_1_0"/>
          <p:cNvSpPr/>
          <p:nvPr/>
        </p:nvSpPr>
        <p:spPr>
          <a:xfrm>
            <a:off x="2004169" y="5066020"/>
            <a:ext cx="5952300" cy="523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ja-JP" sz="2800" b="1" i="0" u="none" strike="noStrike" cap="none">
                <a:solidFill>
                  <a:schemeClr val="lt1"/>
                </a:solidFill>
                <a:latin typeface="Meiryo"/>
                <a:ea typeface="Meiryo"/>
                <a:cs typeface="Meiryo"/>
                <a:sym typeface="Meiryo"/>
              </a:rPr>
              <a:t>https://rakko.tools/tools/59/</a:t>
            </a:r>
            <a:endParaRPr sz="2800" b="1" i="0" u="none" strike="noStrike" cap="none">
              <a:solidFill>
                <a:schemeClr val="lt1"/>
              </a:solidFill>
              <a:latin typeface="Meiryo"/>
              <a:ea typeface="Meiryo"/>
              <a:cs typeface="Meiryo"/>
              <a:sym typeface="Meiryo"/>
            </a:endParaRPr>
          </a:p>
        </p:txBody>
      </p:sp>
      <p:pic>
        <p:nvPicPr>
          <p:cNvPr id="2" name="図 1">
            <a:extLst>
              <a:ext uri="{FF2B5EF4-FFF2-40B4-BE49-F238E27FC236}">
                <a16:creationId xmlns:a16="http://schemas.microsoft.com/office/drawing/2014/main" id="{2CB8B79E-CF8E-4797-902F-8DB98F75F895}"/>
              </a:ext>
            </a:extLst>
          </p:cNvPr>
          <p:cNvPicPr>
            <a:picLocks noChangeAspect="1"/>
          </p:cNvPicPr>
          <p:nvPr/>
        </p:nvPicPr>
        <p:blipFill rotWithShape="1">
          <a:blip r:embed="rId5"/>
          <a:srcRect l="17384" t="15961" r="17521"/>
          <a:stretch/>
        </p:blipFill>
        <p:spPr>
          <a:xfrm>
            <a:off x="1032617" y="965843"/>
            <a:ext cx="6923852" cy="5087955"/>
          </a:xfrm>
          <a:prstGeom prst="rect">
            <a:avLst/>
          </a:prstGeom>
        </p:spPr>
      </p:pic>
    </p:spTree>
    <p:extLst>
      <p:ext uri="{BB962C8B-B14F-4D97-AF65-F5344CB8AC3E}">
        <p14:creationId xmlns:p14="http://schemas.microsoft.com/office/powerpoint/2010/main" val="2413933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pic>
        <p:nvPicPr>
          <p:cNvPr id="245" name="Google Shape;245;ge1c8ed1959_1_0"/>
          <p:cNvPicPr preferRelativeResize="0"/>
          <p:nvPr/>
        </p:nvPicPr>
        <p:blipFill rotWithShape="1">
          <a:blip r:embed="rId3">
            <a:alphaModFix/>
          </a:blip>
          <a:srcRect/>
          <a:stretch/>
        </p:blipFill>
        <p:spPr>
          <a:xfrm>
            <a:off x="6732240" y="188640"/>
            <a:ext cx="1673932" cy="374926"/>
          </a:xfrm>
          <a:prstGeom prst="rect">
            <a:avLst/>
          </a:prstGeom>
          <a:noFill/>
          <a:ln>
            <a:noFill/>
          </a:ln>
        </p:spPr>
      </p:pic>
      <p:sp>
        <p:nvSpPr>
          <p:cNvPr id="246" name="Google Shape;246;ge1c8ed1959_1_0"/>
          <p:cNvSpPr txBox="1">
            <a:spLocks noGrp="1"/>
          </p:cNvSpPr>
          <p:nvPr>
            <p:ph type="sldNum" idx="12"/>
          </p:nvPr>
        </p:nvSpPr>
        <p:spPr>
          <a:xfrm>
            <a:off x="8316416" y="6356350"/>
            <a:ext cx="648000" cy="365100"/>
          </a:xfrm>
          <a:prstGeom prst="rect">
            <a:avLst/>
          </a:prstGeom>
          <a:solidFill>
            <a:srgbClr val="0070C0"/>
          </a:solid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2400"/>
              <a:buNone/>
            </a:pPr>
            <a:fld id="{00000000-1234-1234-1234-123412341234}" type="slidenum">
              <a:rPr lang="en-US" altLang="ja-JP" sz="2400">
                <a:solidFill>
                  <a:schemeClr val="lt1"/>
                </a:solidFill>
                <a:latin typeface="Arial"/>
                <a:ea typeface="Arial"/>
                <a:cs typeface="Arial"/>
                <a:sym typeface="Arial"/>
              </a:rPr>
              <a:t>4</a:t>
            </a:fld>
            <a:endParaRPr sz="2400">
              <a:solidFill>
                <a:schemeClr val="lt1"/>
              </a:solidFill>
              <a:latin typeface="Arial"/>
              <a:ea typeface="Arial"/>
              <a:cs typeface="Arial"/>
              <a:sym typeface="Arial"/>
            </a:endParaRPr>
          </a:p>
        </p:txBody>
      </p:sp>
      <p:cxnSp>
        <p:nvCxnSpPr>
          <p:cNvPr id="247" name="Google Shape;247;ge1c8ed1959_1_0"/>
          <p:cNvCxnSpPr/>
          <p:nvPr/>
        </p:nvCxnSpPr>
        <p:spPr>
          <a:xfrm>
            <a:off x="179512" y="908720"/>
            <a:ext cx="8766000" cy="0"/>
          </a:xfrm>
          <a:prstGeom prst="straightConnector1">
            <a:avLst/>
          </a:prstGeom>
          <a:noFill/>
          <a:ln w="57150" cap="flat" cmpd="sng">
            <a:solidFill>
              <a:srgbClr val="93B3D7"/>
            </a:solidFill>
            <a:prstDash val="solid"/>
            <a:round/>
            <a:headEnd type="none" w="sm" len="sm"/>
            <a:tailEnd type="none" w="sm" len="sm"/>
          </a:ln>
        </p:spPr>
      </p:cxnSp>
      <p:cxnSp>
        <p:nvCxnSpPr>
          <p:cNvPr id="248" name="Google Shape;248;ge1c8ed1959_1_0"/>
          <p:cNvCxnSpPr/>
          <p:nvPr/>
        </p:nvCxnSpPr>
        <p:spPr>
          <a:xfrm>
            <a:off x="179512" y="6237312"/>
            <a:ext cx="8766000" cy="0"/>
          </a:xfrm>
          <a:prstGeom prst="straightConnector1">
            <a:avLst/>
          </a:prstGeom>
          <a:noFill/>
          <a:ln w="57150" cap="flat" cmpd="sng">
            <a:solidFill>
              <a:srgbClr val="93B3D7"/>
            </a:solidFill>
            <a:prstDash val="solid"/>
            <a:round/>
            <a:headEnd type="none" w="sm" len="sm"/>
            <a:tailEnd type="none" w="sm" len="sm"/>
          </a:ln>
        </p:spPr>
      </p:cxnSp>
      <p:pic>
        <p:nvPicPr>
          <p:cNvPr id="249" name="Google Shape;249;ge1c8ed1959_1_0"/>
          <p:cNvPicPr preferRelativeResize="0"/>
          <p:nvPr/>
        </p:nvPicPr>
        <p:blipFill rotWithShape="1">
          <a:blip r:embed="rId4">
            <a:alphaModFix/>
          </a:blip>
          <a:srcRect/>
          <a:stretch/>
        </p:blipFill>
        <p:spPr>
          <a:xfrm>
            <a:off x="8460432" y="188640"/>
            <a:ext cx="504056" cy="544505"/>
          </a:xfrm>
          <a:prstGeom prst="rect">
            <a:avLst/>
          </a:prstGeom>
          <a:noFill/>
          <a:ln>
            <a:noFill/>
          </a:ln>
        </p:spPr>
      </p:pic>
      <p:sp>
        <p:nvSpPr>
          <p:cNvPr id="250" name="Google Shape;250;ge1c8ed1959_1_0"/>
          <p:cNvSpPr txBox="1"/>
          <p:nvPr/>
        </p:nvSpPr>
        <p:spPr>
          <a:xfrm>
            <a:off x="2339752" y="6407750"/>
            <a:ext cx="48399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sz="1100" b="0" i="0" u="none" strike="noStrike" cap="none">
                <a:solidFill>
                  <a:srgbClr val="B7CCE4"/>
                </a:solidFill>
                <a:latin typeface="Arial"/>
                <a:ea typeface="Arial"/>
                <a:cs typeface="Arial"/>
                <a:sym typeface="Arial"/>
              </a:rPr>
              <a:t>2015-2021 Japan Breath Alcohol Testing Consortium All Right Reserved.</a:t>
            </a:r>
            <a:endParaRPr sz="1100" b="0" i="0" u="none" strike="noStrike" cap="none">
              <a:solidFill>
                <a:srgbClr val="B7CCE4"/>
              </a:solidFill>
              <a:latin typeface="Arial"/>
              <a:ea typeface="Arial"/>
              <a:cs typeface="Arial"/>
              <a:sym typeface="Arial"/>
            </a:endParaRPr>
          </a:p>
        </p:txBody>
      </p:sp>
      <p:sp>
        <p:nvSpPr>
          <p:cNvPr id="251" name="Google Shape;251;ge1c8ed1959_1_0"/>
          <p:cNvSpPr txBox="1"/>
          <p:nvPr/>
        </p:nvSpPr>
        <p:spPr>
          <a:xfrm>
            <a:off x="204673" y="168500"/>
            <a:ext cx="74697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ja-JP" altLang="en-US" sz="3200" b="1" i="0" u="none" strike="noStrike" cap="none" dirty="0">
                <a:solidFill>
                  <a:schemeClr val="dk1"/>
                </a:solidFill>
                <a:latin typeface="Meiryo"/>
                <a:ea typeface="Meiryo"/>
                <a:cs typeface="Meiryo"/>
                <a:sym typeface="Meiryo"/>
              </a:rPr>
              <a:t>３</a:t>
            </a:r>
            <a:r>
              <a:rPr lang="ja-JP" sz="3200" b="1" i="0" u="none" strike="noStrike" cap="none" dirty="0">
                <a:solidFill>
                  <a:schemeClr val="dk1"/>
                </a:solidFill>
                <a:latin typeface="Meiryo"/>
                <a:ea typeface="Meiryo"/>
                <a:cs typeface="Meiryo"/>
                <a:sym typeface="Meiryo"/>
              </a:rPr>
              <a:t>.</a:t>
            </a:r>
            <a:r>
              <a:rPr lang="ja-JP" altLang="en-US" sz="3200" b="1" i="0" u="none" strike="noStrike" cap="none" dirty="0">
                <a:solidFill>
                  <a:schemeClr val="dk1"/>
                </a:solidFill>
                <a:latin typeface="Meiryo"/>
                <a:ea typeface="Meiryo"/>
                <a:cs typeface="Meiryo"/>
                <a:sym typeface="Meiryo"/>
              </a:rPr>
              <a:t>送付先</a:t>
            </a:r>
            <a:endParaRPr sz="3200" b="1" i="0" u="none" strike="noStrike" cap="none" dirty="0">
              <a:solidFill>
                <a:schemeClr val="dk1"/>
              </a:solidFill>
              <a:latin typeface="Meiryo"/>
              <a:ea typeface="Meiryo"/>
              <a:cs typeface="Meiryo"/>
              <a:sym typeface="Meiryo"/>
            </a:endParaRPr>
          </a:p>
        </p:txBody>
      </p:sp>
      <p:cxnSp>
        <p:nvCxnSpPr>
          <p:cNvPr id="252" name="Google Shape;252;ge1c8ed1959_1_0"/>
          <p:cNvCxnSpPr/>
          <p:nvPr/>
        </p:nvCxnSpPr>
        <p:spPr>
          <a:xfrm>
            <a:off x="179512" y="836712"/>
            <a:ext cx="8766000" cy="0"/>
          </a:xfrm>
          <a:prstGeom prst="straightConnector1">
            <a:avLst/>
          </a:prstGeom>
          <a:noFill/>
          <a:ln w="57150" cap="flat" cmpd="sng">
            <a:solidFill>
              <a:srgbClr val="B7CCE4"/>
            </a:solidFill>
            <a:prstDash val="solid"/>
            <a:round/>
            <a:headEnd type="none" w="sm" len="sm"/>
            <a:tailEnd type="none" w="sm" len="sm"/>
          </a:ln>
        </p:spPr>
      </p:cxnSp>
      <p:cxnSp>
        <p:nvCxnSpPr>
          <p:cNvPr id="253" name="Google Shape;253;ge1c8ed1959_1_0"/>
          <p:cNvCxnSpPr/>
          <p:nvPr/>
        </p:nvCxnSpPr>
        <p:spPr>
          <a:xfrm>
            <a:off x="179512" y="764704"/>
            <a:ext cx="8766000" cy="0"/>
          </a:xfrm>
          <a:prstGeom prst="straightConnector1">
            <a:avLst/>
          </a:prstGeom>
          <a:noFill/>
          <a:ln w="57150" cap="flat" cmpd="sng">
            <a:solidFill>
              <a:srgbClr val="DAE5F1"/>
            </a:solidFill>
            <a:prstDash val="solid"/>
            <a:round/>
            <a:headEnd type="none" w="sm" len="sm"/>
            <a:tailEnd type="none" w="sm" len="sm"/>
          </a:ln>
        </p:spPr>
      </p:cxnSp>
      <p:sp>
        <p:nvSpPr>
          <p:cNvPr id="254" name="Google Shape;254;ge1c8ed1959_1_0"/>
          <p:cNvSpPr/>
          <p:nvPr/>
        </p:nvSpPr>
        <p:spPr>
          <a:xfrm>
            <a:off x="188639" y="6381328"/>
            <a:ext cx="1560300" cy="261600"/>
          </a:xfrm>
          <a:prstGeom prst="rect">
            <a:avLst/>
          </a:prstGeom>
          <a:solidFill>
            <a:srgbClr val="0070C0"/>
          </a:solidFill>
          <a:ln w="38100"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ja-JP" sz="1100" b="0" i="0" u="none" strike="noStrike" cap="none">
                <a:solidFill>
                  <a:schemeClr val="lt1"/>
                </a:solidFill>
                <a:latin typeface="Arial"/>
                <a:ea typeface="Arial"/>
                <a:cs typeface="Arial"/>
                <a:sym typeface="Arial"/>
              </a:rPr>
              <a:t>Members Only</a:t>
            </a:r>
            <a:endParaRPr sz="1100" b="0" i="0" u="none" strike="noStrike" cap="none">
              <a:solidFill>
                <a:schemeClr val="lt1"/>
              </a:solidFill>
              <a:latin typeface="Arial"/>
              <a:ea typeface="Arial"/>
              <a:cs typeface="Arial"/>
              <a:sym typeface="Arial"/>
            </a:endParaRPr>
          </a:p>
        </p:txBody>
      </p:sp>
      <p:sp>
        <p:nvSpPr>
          <p:cNvPr id="255" name="Google Shape;255;ge1c8ed1959_1_0"/>
          <p:cNvSpPr/>
          <p:nvPr/>
        </p:nvSpPr>
        <p:spPr>
          <a:xfrm>
            <a:off x="2004169" y="5066020"/>
            <a:ext cx="5952300" cy="523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ja-JP" sz="2800" b="1" i="0" u="none" strike="noStrike" cap="none" dirty="0">
                <a:solidFill>
                  <a:schemeClr val="lt1"/>
                </a:solidFill>
                <a:latin typeface="Meiryo"/>
                <a:ea typeface="Meiryo"/>
                <a:cs typeface="Meiryo"/>
                <a:sym typeface="Meiryo"/>
              </a:rPr>
              <a:t>https://rakko.tools/tools/59/</a:t>
            </a:r>
            <a:endParaRPr sz="2800" b="1" i="0" u="none" strike="noStrike" cap="none" dirty="0">
              <a:solidFill>
                <a:schemeClr val="lt1"/>
              </a:solidFill>
              <a:latin typeface="Meiryo"/>
              <a:ea typeface="Meiryo"/>
              <a:cs typeface="Meiryo"/>
              <a:sym typeface="Meiryo"/>
            </a:endParaRPr>
          </a:p>
        </p:txBody>
      </p:sp>
      <p:sp>
        <p:nvSpPr>
          <p:cNvPr id="17" name="Google Shape;251;ge1c8ed1959_1_0">
            <a:extLst>
              <a:ext uri="{FF2B5EF4-FFF2-40B4-BE49-F238E27FC236}">
                <a16:creationId xmlns:a16="http://schemas.microsoft.com/office/drawing/2014/main" id="{D65B028E-0FFA-485B-ADF2-FFC7167DCE04}"/>
              </a:ext>
            </a:extLst>
          </p:cNvPr>
          <p:cNvSpPr txBox="1"/>
          <p:nvPr/>
        </p:nvSpPr>
        <p:spPr>
          <a:xfrm>
            <a:off x="524314" y="1253993"/>
            <a:ext cx="8095371" cy="923289"/>
          </a:xfrm>
          <a:prstGeom prst="rect">
            <a:avLst/>
          </a:prstGeom>
          <a:noFill/>
          <a:ln>
            <a:noFill/>
          </a:ln>
        </p:spPr>
        <p:txBody>
          <a:bodyPr spcFirstLastPara="1" wrap="square" lIns="91425" tIns="45700" rIns="91425" bIns="45700" anchor="t" anchorCtr="0">
            <a:spAutoFit/>
          </a:bodyPr>
          <a:lstStyle/>
          <a:p>
            <a:pPr lvl="0">
              <a:buSzPts val="3200"/>
            </a:pPr>
            <a:r>
              <a:rPr lang="ja-JP" altLang="en-US" sz="1800" b="1" i="0" u="none" strike="noStrike" cap="none" dirty="0">
                <a:solidFill>
                  <a:schemeClr val="dk1"/>
                </a:solidFill>
                <a:latin typeface="Meiryo"/>
                <a:ea typeface="Meiryo"/>
                <a:cs typeface="Meiryo"/>
                <a:sym typeface="Meiryo"/>
              </a:rPr>
              <a:t>アルコール検知器協議会</a:t>
            </a:r>
            <a:endParaRPr lang="en-US" altLang="ja-JP" sz="1800" b="1" i="0" u="none" strike="noStrike" cap="none" dirty="0">
              <a:solidFill>
                <a:schemeClr val="dk1"/>
              </a:solidFill>
              <a:latin typeface="Meiryo"/>
              <a:ea typeface="Meiryo"/>
              <a:cs typeface="Meiryo"/>
              <a:sym typeface="Meiryo"/>
            </a:endParaRPr>
          </a:p>
          <a:p>
            <a:pPr lvl="0">
              <a:buSzPts val="3200"/>
            </a:pPr>
            <a:r>
              <a:rPr lang="ja-JP" altLang="en-US" sz="1800" b="1" dirty="0">
                <a:solidFill>
                  <a:schemeClr val="dk1"/>
                </a:solidFill>
                <a:latin typeface="Meiryo"/>
                <a:ea typeface="Meiryo"/>
                <a:cs typeface="Meiryo"/>
                <a:sym typeface="Meiryo"/>
              </a:rPr>
              <a:t>業務委員会</a:t>
            </a:r>
            <a:endParaRPr lang="en-US" altLang="ja-JP" sz="1800" b="1" dirty="0">
              <a:solidFill>
                <a:schemeClr val="dk1"/>
              </a:solidFill>
              <a:latin typeface="Meiryo"/>
              <a:ea typeface="Meiryo"/>
              <a:cs typeface="Meiryo"/>
              <a:sym typeface="Meiryo"/>
            </a:endParaRPr>
          </a:p>
          <a:p>
            <a:pPr lvl="0">
              <a:buSzPts val="3200"/>
            </a:pPr>
            <a:r>
              <a:rPr lang="en-US" altLang="ja-JP" sz="1800" b="1" i="0" u="none" strike="noStrike" cap="none" dirty="0" err="1">
                <a:solidFill>
                  <a:schemeClr val="dk1"/>
                </a:solidFill>
                <a:latin typeface="Meiryo"/>
                <a:ea typeface="Meiryo"/>
                <a:cs typeface="Meiryo"/>
                <a:sym typeface="Meiryo"/>
              </a:rPr>
              <a:t>WebIT</a:t>
            </a:r>
            <a:r>
              <a:rPr lang="ja-JP" altLang="en-US" sz="1800" b="1" i="0" u="none" strike="noStrike" cap="none" dirty="0">
                <a:solidFill>
                  <a:schemeClr val="dk1"/>
                </a:solidFill>
                <a:latin typeface="Meiryo"/>
                <a:ea typeface="Meiryo"/>
                <a:cs typeface="Meiryo"/>
                <a:sym typeface="Meiryo"/>
              </a:rPr>
              <a:t>班　テレニシ細川</a:t>
            </a:r>
            <a:endParaRPr lang="en-US" altLang="ja-JP" sz="1800" b="1" i="0" u="none" strike="noStrike" cap="none" dirty="0">
              <a:solidFill>
                <a:schemeClr val="dk1"/>
              </a:solidFill>
              <a:latin typeface="Meiryo"/>
              <a:ea typeface="Meiryo"/>
              <a:cs typeface="Meiryo"/>
              <a:sym typeface="Meiryo"/>
            </a:endParaRPr>
          </a:p>
        </p:txBody>
      </p:sp>
      <p:sp>
        <p:nvSpPr>
          <p:cNvPr id="18" name="Google Shape;251;ge1c8ed1959_1_0">
            <a:extLst>
              <a:ext uri="{FF2B5EF4-FFF2-40B4-BE49-F238E27FC236}">
                <a16:creationId xmlns:a16="http://schemas.microsoft.com/office/drawing/2014/main" id="{EC73190E-8B5E-49BC-8F97-27E078FA9567}"/>
              </a:ext>
            </a:extLst>
          </p:cNvPr>
          <p:cNvSpPr txBox="1"/>
          <p:nvPr/>
        </p:nvSpPr>
        <p:spPr>
          <a:xfrm>
            <a:off x="524314" y="2657424"/>
            <a:ext cx="8095371" cy="461624"/>
          </a:xfrm>
          <a:prstGeom prst="rect">
            <a:avLst/>
          </a:prstGeom>
          <a:noFill/>
          <a:ln>
            <a:noFill/>
          </a:ln>
        </p:spPr>
        <p:txBody>
          <a:bodyPr spcFirstLastPara="1" wrap="square" lIns="91425" tIns="45700" rIns="91425" bIns="45700" anchor="t" anchorCtr="0">
            <a:spAutoFit/>
          </a:bodyPr>
          <a:lstStyle/>
          <a:p>
            <a:pPr lvl="0">
              <a:buSzPts val="3200"/>
            </a:pPr>
            <a:r>
              <a:rPr lang="en-US" altLang="ja-JP" sz="2400" b="1" dirty="0">
                <a:solidFill>
                  <a:schemeClr val="dk1"/>
                </a:solidFill>
                <a:latin typeface="Meiryo"/>
                <a:ea typeface="Meiryo"/>
                <a:cs typeface="Meiryo"/>
                <a:sym typeface="Meiryo"/>
                <a:hlinkClick r:id="rId5"/>
              </a:rPr>
              <a:t>rie.hosokawa@g.tele-nishi.co.jp</a:t>
            </a:r>
            <a:endParaRPr lang="en-US" altLang="ja-JP" sz="2400" b="1" dirty="0">
              <a:solidFill>
                <a:schemeClr val="dk1"/>
              </a:solidFill>
              <a:latin typeface="Meiryo"/>
              <a:ea typeface="Meiryo"/>
              <a:cs typeface="Meiryo"/>
              <a:sym typeface="Meiryo"/>
            </a:endParaRPr>
          </a:p>
        </p:txBody>
      </p:sp>
      <p:sp>
        <p:nvSpPr>
          <p:cNvPr id="19" name="Google Shape;251;ge1c8ed1959_1_0">
            <a:extLst>
              <a:ext uri="{FF2B5EF4-FFF2-40B4-BE49-F238E27FC236}">
                <a16:creationId xmlns:a16="http://schemas.microsoft.com/office/drawing/2014/main" id="{B4FD2916-4A3A-4C65-AC25-50487C5FDF22}"/>
              </a:ext>
            </a:extLst>
          </p:cNvPr>
          <p:cNvSpPr txBox="1"/>
          <p:nvPr/>
        </p:nvSpPr>
        <p:spPr>
          <a:xfrm>
            <a:off x="627185" y="5558911"/>
            <a:ext cx="7870653" cy="523180"/>
          </a:xfrm>
          <a:prstGeom prst="rect">
            <a:avLst/>
          </a:prstGeom>
          <a:noFill/>
          <a:ln>
            <a:noFill/>
          </a:ln>
        </p:spPr>
        <p:txBody>
          <a:bodyPr spcFirstLastPara="1" wrap="square" lIns="91425" tIns="45700" rIns="91425" bIns="45700" anchor="t" anchorCtr="0">
            <a:spAutoFit/>
          </a:bodyPr>
          <a:lstStyle/>
          <a:p>
            <a:pPr lvl="0">
              <a:buSzPts val="3200"/>
            </a:pPr>
            <a:r>
              <a:rPr lang="ja-JP" altLang="en-US" dirty="0">
                <a:solidFill>
                  <a:schemeClr val="tx1"/>
                </a:solidFill>
                <a:latin typeface="Meiryo"/>
                <a:ea typeface="Meiryo"/>
                <a:cs typeface="Meiryo"/>
                <a:sym typeface="Meiryo"/>
              </a:rPr>
              <a:t>◎ご不明な点がありましたらアルコール検知器協議会事務局の坂口様もしくはテレニシ細川までお気軽にお問合せください</a:t>
            </a:r>
            <a:endParaRPr lang="en-US" altLang="ja-JP" dirty="0">
              <a:solidFill>
                <a:schemeClr val="tx1"/>
              </a:solidFill>
              <a:latin typeface="Meiryo"/>
              <a:ea typeface="Meiryo"/>
              <a:cs typeface="Meiryo"/>
              <a:sym typeface="Meiryo"/>
            </a:endParaRPr>
          </a:p>
        </p:txBody>
      </p:sp>
      <p:sp>
        <p:nvSpPr>
          <p:cNvPr id="2" name="テキスト ボックス 1">
            <a:extLst>
              <a:ext uri="{FF2B5EF4-FFF2-40B4-BE49-F238E27FC236}">
                <a16:creationId xmlns:a16="http://schemas.microsoft.com/office/drawing/2014/main" id="{3E94D01C-9688-4ED6-8C1A-A5A3A6342C8B}"/>
              </a:ext>
            </a:extLst>
          </p:cNvPr>
          <p:cNvSpPr txBox="1"/>
          <p:nvPr/>
        </p:nvSpPr>
        <p:spPr>
          <a:xfrm>
            <a:off x="524314" y="2240512"/>
            <a:ext cx="521297" cy="400110"/>
          </a:xfrm>
          <a:prstGeom prst="rect">
            <a:avLst/>
          </a:prstGeom>
          <a:noFill/>
        </p:spPr>
        <p:txBody>
          <a:bodyPr wrap="none" rtlCol="0">
            <a:spAutoFit/>
          </a:bodyPr>
          <a:lstStyle/>
          <a:p>
            <a:r>
              <a:rPr kumimoji="1" lang="en-US" altLang="ja-JP" sz="2000" b="1" dirty="0">
                <a:latin typeface="Meiryo UI" panose="020B0604030504040204" pitchFamily="50" charset="-128"/>
                <a:ea typeface="Meiryo UI" panose="020B0604030504040204" pitchFamily="50" charset="-128"/>
              </a:rPr>
              <a:t>To</a:t>
            </a:r>
            <a:endParaRPr kumimoji="1" lang="ja-JP" altLang="en-US" sz="2000" b="1"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B7709FE9-6756-4577-BC3A-EC9E74A20D0D}"/>
              </a:ext>
            </a:extLst>
          </p:cNvPr>
          <p:cNvSpPr txBox="1"/>
          <p:nvPr/>
        </p:nvSpPr>
        <p:spPr>
          <a:xfrm>
            <a:off x="524314" y="3480494"/>
            <a:ext cx="502061" cy="400110"/>
          </a:xfrm>
          <a:prstGeom prst="rect">
            <a:avLst/>
          </a:prstGeom>
          <a:noFill/>
        </p:spPr>
        <p:txBody>
          <a:bodyPr wrap="none" rtlCol="0">
            <a:spAutoFit/>
          </a:bodyPr>
          <a:lstStyle/>
          <a:p>
            <a:r>
              <a:rPr kumimoji="1" lang="en-US" altLang="ja-JP" sz="2000" b="1" dirty="0">
                <a:latin typeface="Meiryo UI" panose="020B0604030504040204" pitchFamily="50" charset="-128"/>
                <a:ea typeface="Meiryo UI" panose="020B0604030504040204" pitchFamily="50" charset="-128"/>
              </a:rPr>
              <a:t>Cc</a:t>
            </a:r>
            <a:endParaRPr kumimoji="1" lang="ja-JP" altLang="en-US" sz="2000" b="1" dirty="0">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84534D22-538E-465A-AEB3-F0A182BD7E65}"/>
              </a:ext>
            </a:extLst>
          </p:cNvPr>
          <p:cNvGrpSpPr/>
          <p:nvPr/>
        </p:nvGrpSpPr>
        <p:grpSpPr>
          <a:xfrm>
            <a:off x="524314" y="4525279"/>
            <a:ext cx="8095371" cy="461624"/>
            <a:chOff x="524314" y="4749990"/>
            <a:chExt cx="8095371" cy="461624"/>
          </a:xfrm>
        </p:grpSpPr>
        <p:sp>
          <p:nvSpPr>
            <p:cNvPr id="22" name="Google Shape;251;ge1c8ed1959_1_0">
              <a:extLst>
                <a:ext uri="{FF2B5EF4-FFF2-40B4-BE49-F238E27FC236}">
                  <a16:creationId xmlns:a16="http://schemas.microsoft.com/office/drawing/2014/main" id="{3EBAF8FE-83BA-43EB-BCF8-BDFDE6E2E7C4}"/>
                </a:ext>
              </a:extLst>
            </p:cNvPr>
            <p:cNvSpPr txBox="1"/>
            <p:nvPr/>
          </p:nvSpPr>
          <p:spPr>
            <a:xfrm>
              <a:off x="524314" y="4749990"/>
              <a:ext cx="8095371" cy="461624"/>
            </a:xfrm>
            <a:prstGeom prst="rect">
              <a:avLst/>
            </a:prstGeom>
            <a:noFill/>
            <a:ln>
              <a:noFill/>
            </a:ln>
          </p:spPr>
          <p:txBody>
            <a:bodyPr spcFirstLastPara="1" wrap="square" lIns="91425" tIns="45700" rIns="91425" bIns="45700" anchor="t" anchorCtr="0">
              <a:spAutoFit/>
            </a:bodyPr>
            <a:lstStyle/>
            <a:p>
              <a:pPr lvl="0">
                <a:buSzPts val="3200"/>
              </a:pPr>
              <a:r>
                <a:rPr lang="en-US" altLang="ja-JP" sz="2400" b="1" dirty="0">
                  <a:solidFill>
                    <a:schemeClr val="dk1"/>
                  </a:solidFill>
                  <a:latin typeface="Meiryo"/>
                  <a:ea typeface="Meiryo"/>
                  <a:cs typeface="Meiryo"/>
                  <a:sym typeface="Meiryo"/>
                  <a:hlinkClick r:id="rId6"/>
                </a:rPr>
                <a:t>sakaguchi@sanko-techno.co.jp </a:t>
              </a:r>
              <a:endParaRPr lang="en-US" altLang="ja-JP" sz="2400" b="1" dirty="0">
                <a:solidFill>
                  <a:schemeClr val="dk1"/>
                </a:solidFill>
                <a:latin typeface="Meiryo"/>
                <a:ea typeface="Meiryo"/>
                <a:cs typeface="Meiryo"/>
                <a:sym typeface="Meiryo"/>
              </a:endParaRPr>
            </a:p>
          </p:txBody>
        </p:sp>
        <p:sp>
          <p:nvSpPr>
            <p:cNvPr id="25" name="テキスト ボックス 24">
              <a:extLst>
                <a:ext uri="{FF2B5EF4-FFF2-40B4-BE49-F238E27FC236}">
                  <a16:creationId xmlns:a16="http://schemas.microsoft.com/office/drawing/2014/main" id="{580E4BCC-6110-4530-BC92-C852B5A44257}"/>
                </a:ext>
              </a:extLst>
            </p:cNvPr>
            <p:cNvSpPr txBox="1"/>
            <p:nvPr/>
          </p:nvSpPr>
          <p:spPr>
            <a:xfrm>
              <a:off x="6193141" y="4811525"/>
              <a:ext cx="2002471" cy="338554"/>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rPr>
                <a:t>幹事・事務局 坂口様</a:t>
              </a:r>
            </a:p>
          </p:txBody>
        </p:sp>
      </p:grpSp>
      <p:grpSp>
        <p:nvGrpSpPr>
          <p:cNvPr id="3" name="グループ化 2">
            <a:extLst>
              <a:ext uri="{FF2B5EF4-FFF2-40B4-BE49-F238E27FC236}">
                <a16:creationId xmlns:a16="http://schemas.microsoft.com/office/drawing/2014/main" id="{8DD6C446-2EBC-45FF-B365-5674D6814463}"/>
              </a:ext>
            </a:extLst>
          </p:cNvPr>
          <p:cNvGrpSpPr/>
          <p:nvPr/>
        </p:nvGrpSpPr>
        <p:grpSpPr>
          <a:xfrm>
            <a:off x="514824" y="4035825"/>
            <a:ext cx="8095371" cy="461624"/>
            <a:chOff x="524314" y="3909998"/>
            <a:chExt cx="8095371" cy="461624"/>
          </a:xfrm>
        </p:grpSpPr>
        <p:sp>
          <p:nvSpPr>
            <p:cNvPr id="24" name="Google Shape;251;ge1c8ed1959_1_0">
              <a:extLst>
                <a:ext uri="{FF2B5EF4-FFF2-40B4-BE49-F238E27FC236}">
                  <a16:creationId xmlns:a16="http://schemas.microsoft.com/office/drawing/2014/main" id="{A7C60DDE-AE86-42F0-98ED-31D4C59F308E}"/>
                </a:ext>
              </a:extLst>
            </p:cNvPr>
            <p:cNvSpPr txBox="1"/>
            <p:nvPr/>
          </p:nvSpPr>
          <p:spPr>
            <a:xfrm>
              <a:off x="524314" y="3909998"/>
              <a:ext cx="8095371" cy="461624"/>
            </a:xfrm>
            <a:prstGeom prst="rect">
              <a:avLst/>
            </a:prstGeom>
            <a:noFill/>
            <a:ln>
              <a:noFill/>
            </a:ln>
          </p:spPr>
          <p:txBody>
            <a:bodyPr spcFirstLastPara="1" wrap="square" lIns="91425" tIns="45700" rIns="91425" bIns="45700" anchor="t" anchorCtr="0">
              <a:spAutoFit/>
            </a:bodyPr>
            <a:lstStyle/>
            <a:p>
              <a:pPr lvl="0">
                <a:buSzPts val="3200"/>
              </a:pPr>
              <a:r>
                <a:rPr lang="en-US" altLang="ja-JP" sz="2400" b="1" dirty="0">
                  <a:latin typeface="メイリオ" panose="020B0604030504040204" pitchFamily="50" charset="-128"/>
                  <a:ea typeface="メイリオ" panose="020B0604030504040204" pitchFamily="50" charset="-128"/>
                  <a:hlinkClick r:id="rId7"/>
                </a:rPr>
                <a:t>hoshi.masanori@jvckenwood.com</a:t>
              </a:r>
              <a:endParaRPr lang="en-US" altLang="ja-JP" sz="40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27" name="テキスト ボックス 26">
              <a:extLst>
                <a:ext uri="{FF2B5EF4-FFF2-40B4-BE49-F238E27FC236}">
                  <a16:creationId xmlns:a16="http://schemas.microsoft.com/office/drawing/2014/main" id="{56106581-968B-4B2F-AEC0-7D19F3EABD60}"/>
                </a:ext>
              </a:extLst>
            </p:cNvPr>
            <p:cNvSpPr txBox="1"/>
            <p:nvPr/>
          </p:nvSpPr>
          <p:spPr>
            <a:xfrm>
              <a:off x="6193141" y="3971533"/>
              <a:ext cx="2305439" cy="338554"/>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rPr>
                <a:t>業務委員会委員長 星様</a:t>
              </a:r>
            </a:p>
          </p:txBody>
        </p:sp>
      </p:grpSp>
    </p:spTree>
    <p:extLst>
      <p:ext uri="{BB962C8B-B14F-4D97-AF65-F5344CB8AC3E}">
        <p14:creationId xmlns:p14="http://schemas.microsoft.com/office/powerpoint/2010/main" val="3704919097"/>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TotalTime>
  <Words>295</Words>
  <Application>Microsoft Office PowerPoint</Application>
  <PresentationFormat>画面に合わせる (4:3)</PresentationFormat>
  <Paragraphs>46</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Meiryo</vt:lpstr>
      <vt:lpstr>Meiryo</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1001</dc:creator>
  <cp:lastModifiedBy>細川 理恵</cp:lastModifiedBy>
  <cp:revision>28</cp:revision>
  <dcterms:created xsi:type="dcterms:W3CDTF">2019-04-21T10:19:21Z</dcterms:created>
  <dcterms:modified xsi:type="dcterms:W3CDTF">2025-06-02T01:21:57Z</dcterms:modified>
</cp:coreProperties>
</file>